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58" r:id="rId3"/>
    <p:sldId id="269" r:id="rId4"/>
    <p:sldId id="270" r:id="rId5"/>
    <p:sldId id="291" r:id="rId6"/>
    <p:sldId id="271" r:id="rId7"/>
    <p:sldId id="272" r:id="rId8"/>
    <p:sldId id="275" r:id="rId9"/>
    <p:sldId id="273" r:id="rId10"/>
    <p:sldId id="274" r:id="rId11"/>
    <p:sldId id="276" r:id="rId12"/>
    <p:sldId id="292" r:id="rId13"/>
    <p:sldId id="277" r:id="rId14"/>
    <p:sldId id="293" r:id="rId15"/>
    <p:sldId id="295" r:id="rId16"/>
    <p:sldId id="296" r:id="rId17"/>
    <p:sldId id="279" r:id="rId18"/>
    <p:sldId id="280" r:id="rId19"/>
    <p:sldId id="281" r:id="rId20"/>
    <p:sldId id="283" r:id="rId21"/>
    <p:sldId id="286" r:id="rId22"/>
    <p:sldId id="289" r:id="rId23"/>
    <p:sldId id="290" r:id="rId24"/>
    <p:sldId id="266"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1D6"/>
    <a:srgbClr val="166AB8"/>
    <a:srgbClr val="F9F5E8"/>
    <a:srgbClr val="FEBF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2" autoAdjust="0"/>
    <p:restoredTop sz="94660"/>
  </p:normalViewPr>
  <p:slideViewPr>
    <p:cSldViewPr snapToGrid="0">
      <p:cViewPr varScale="1">
        <p:scale>
          <a:sx n="97" d="100"/>
          <a:sy n="97" d="100"/>
        </p:scale>
        <p:origin x="44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62" d="100"/>
        <a:sy n="162" d="100"/>
      </p:scale>
      <p:origin x="0" y="-137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 xmlns:a16="http://schemas.microsoft.com/office/drawing/2014/main" id="{E2A7D645-52B2-47B3-A3C1-04356F957B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 xmlns:a16="http://schemas.microsoft.com/office/drawing/2014/main" id="{BD67B6CA-C7E0-4A09-A62D-4FC9BABCE3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CB8841-13A4-474E-BC57-9C8B31492FD1}" type="datetimeFigureOut">
              <a:rPr lang="it-IT" smtClean="0"/>
              <a:t>09/02/2021</a:t>
            </a:fld>
            <a:endParaRPr lang="it-IT"/>
          </a:p>
        </p:txBody>
      </p:sp>
      <p:sp>
        <p:nvSpPr>
          <p:cNvPr id="4" name="Segnaposto piè di pagina 3">
            <a:extLst>
              <a:ext uri="{FF2B5EF4-FFF2-40B4-BE49-F238E27FC236}">
                <a16:creationId xmlns="" xmlns:a16="http://schemas.microsoft.com/office/drawing/2014/main" id="{DBC541C8-CE9B-4DC9-9315-28C00B44F5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 xmlns:a16="http://schemas.microsoft.com/office/drawing/2014/main" id="{A69D95A8-3401-4750-9ADD-EFF04B1B13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9343A-B365-4430-85D0-193BC330DF36}" type="slidenum">
              <a:rPr lang="it-IT" smtClean="0"/>
              <a:t>‹N›</a:t>
            </a:fld>
            <a:endParaRPr lang="it-IT"/>
          </a:p>
        </p:txBody>
      </p:sp>
    </p:spTree>
    <p:extLst>
      <p:ext uri="{BB962C8B-B14F-4D97-AF65-F5344CB8AC3E}">
        <p14:creationId xmlns:p14="http://schemas.microsoft.com/office/powerpoint/2010/main" val="29780405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D23BD-66D1-4C14-9CC9-866F2782E163}" type="datetimeFigureOut">
              <a:rPr lang="it-IT" smtClean="0"/>
              <a:t>09/02/2021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F5621-7CB8-453A-94BB-1726FB9BE110}" type="slidenum">
              <a:rPr lang="it-IT" smtClean="0"/>
              <a:t>‹N›</a:t>
            </a:fld>
            <a:endParaRPr lang="it-IT"/>
          </a:p>
        </p:txBody>
      </p:sp>
    </p:spTree>
    <p:extLst>
      <p:ext uri="{BB962C8B-B14F-4D97-AF65-F5344CB8AC3E}">
        <p14:creationId xmlns:p14="http://schemas.microsoft.com/office/powerpoint/2010/main" val="301355080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594CA24-079D-4CE4-AB0F-9252353B905B}" type="slidenum">
              <a:rPr lang="it-IT" smtClean="0"/>
              <a:pPr/>
              <a:t>8</a:t>
            </a:fld>
            <a:endParaRPr lang="it-IT"/>
          </a:p>
        </p:txBody>
      </p:sp>
    </p:spTree>
    <p:extLst>
      <p:ext uri="{BB962C8B-B14F-4D97-AF65-F5344CB8AC3E}">
        <p14:creationId xmlns:p14="http://schemas.microsoft.com/office/powerpoint/2010/main" val="57623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594CA24-079D-4CE4-AB0F-9252353B905B}" type="slidenum">
              <a:rPr lang="it-IT" smtClean="0"/>
              <a:pPr/>
              <a:t>21</a:t>
            </a:fld>
            <a:endParaRPr lang="it-IT"/>
          </a:p>
        </p:txBody>
      </p:sp>
    </p:spTree>
    <p:extLst>
      <p:ext uri="{BB962C8B-B14F-4D97-AF65-F5344CB8AC3E}">
        <p14:creationId xmlns:p14="http://schemas.microsoft.com/office/powerpoint/2010/main" val="1079203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75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box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arcador de Posição do Texto 8">
            <a:extLst>
              <a:ext uri="{FF2B5EF4-FFF2-40B4-BE49-F238E27FC236}">
                <a16:creationId xmlns="" xmlns:a16="http://schemas.microsoft.com/office/drawing/2014/main" id="{86570A6B-9A9A-480C-A7E6-C9739553FA61}"/>
              </a:ext>
            </a:extLst>
          </p:cNvPr>
          <p:cNvSpPr>
            <a:spLocks noGrp="1"/>
          </p:cNvSpPr>
          <p:nvPr>
            <p:ph type="body" sz="quarter" idx="10" hasCustomPrompt="1"/>
          </p:nvPr>
        </p:nvSpPr>
        <p:spPr>
          <a:xfrm>
            <a:off x="568959" y="1503680"/>
            <a:ext cx="11073765" cy="1016000"/>
          </a:xfrm>
        </p:spPr>
        <p:txBody>
          <a:bodyPr>
            <a:normAutofit/>
          </a:bodyPr>
          <a:lstStyle>
            <a:lvl1pPr marL="0" indent="0">
              <a:buNone/>
              <a:defRPr sz="3000" b="1">
                <a:solidFill>
                  <a:srgbClr val="2A91D6"/>
                </a:solidFill>
                <a:latin typeface="Arial" panose="020B0604020202020204" pitchFamily="34" charset="0"/>
                <a:cs typeface="Arial" panose="020B0604020202020204" pitchFamily="34" charset="0"/>
              </a:defRPr>
            </a:lvl1pPr>
          </a:lstStyle>
          <a:p>
            <a:pPr lvl="0"/>
            <a:r>
              <a:rPr lang="pt-PT" dirty="0"/>
              <a:t>ADD TITLE</a:t>
            </a:r>
          </a:p>
        </p:txBody>
      </p:sp>
      <p:sp>
        <p:nvSpPr>
          <p:cNvPr id="10" name="Marcador de Posição de Conteúdo 16">
            <a:extLst>
              <a:ext uri="{FF2B5EF4-FFF2-40B4-BE49-F238E27FC236}">
                <a16:creationId xmlns="" xmlns:a16="http://schemas.microsoft.com/office/drawing/2014/main" id="{A8210C00-E8D1-4F95-B0EE-1BE8F62D496E}"/>
              </a:ext>
            </a:extLst>
          </p:cNvPr>
          <p:cNvSpPr>
            <a:spLocks noGrp="1"/>
          </p:cNvSpPr>
          <p:nvPr>
            <p:ph sz="quarter" idx="15" hasCustomPrompt="1"/>
          </p:nvPr>
        </p:nvSpPr>
        <p:spPr>
          <a:xfrm>
            <a:off x="620713" y="2910840"/>
            <a:ext cx="5099367" cy="2900679"/>
          </a:xfrm>
        </p:spPr>
        <p:txBody>
          <a:bodyPr>
            <a:noAutofit/>
          </a:bodyPr>
          <a:lstStyle>
            <a:lvl1pPr>
              <a:lnSpc>
                <a:spcPts val="2300"/>
              </a:lnSpc>
              <a:defRPr sz="1800" b="0">
                <a:solidFill>
                  <a:schemeClr val="tx1"/>
                </a:solidFill>
              </a:defRPr>
            </a:lvl1pPr>
            <a:lvl2pPr>
              <a:lnSpc>
                <a:spcPts val="1900"/>
              </a:lnSpc>
              <a:defRPr sz="1600" b="0">
                <a:solidFill>
                  <a:schemeClr val="tx1"/>
                </a:solidFill>
              </a:defRPr>
            </a:lvl2pPr>
            <a:lvl3pPr>
              <a:defRPr sz="2000" b="0">
                <a:solidFill>
                  <a:schemeClr val="tx1"/>
                </a:solidFill>
              </a:defRPr>
            </a:lvl3pPr>
            <a:lvl4pPr>
              <a:buNone/>
              <a:defRPr sz="2000" b="0">
                <a:solidFill>
                  <a:schemeClr val="tx1"/>
                </a:solidFill>
              </a:defRPr>
            </a:lvl4pPr>
            <a:lvl5pPr>
              <a:defRPr sz="2000" b="0">
                <a:solidFill>
                  <a:schemeClr val="tx1"/>
                </a:solidFill>
              </a:defRPr>
            </a:lvl5pPr>
          </a:lstStyle>
          <a:p>
            <a:pPr lvl="0"/>
            <a:r>
              <a:rPr lang="pt-PT" dirty="0"/>
              <a:t>  Lorem ipsum dolor sit amet, consectetur adipiscing elit. Curabitur pretium egestas consequat. Phasellus vel magna interdum, maximus libero eget, sagittis velit. </a:t>
            </a:r>
          </a:p>
          <a:p>
            <a:pPr lvl="1"/>
            <a:r>
              <a:rPr lang="pt-PT" dirty="0"/>
              <a:t> Lorem ipsum dolor sit amet, consectetur adipiscing elit. Curabitur pretium egestas consequat.  </a:t>
            </a:r>
          </a:p>
        </p:txBody>
      </p:sp>
      <p:sp>
        <p:nvSpPr>
          <p:cNvPr id="11" name="Marcador de Posição de Conteúdo 16">
            <a:extLst>
              <a:ext uri="{FF2B5EF4-FFF2-40B4-BE49-F238E27FC236}">
                <a16:creationId xmlns="" xmlns:a16="http://schemas.microsoft.com/office/drawing/2014/main" id="{36F2D798-61FF-43DF-95D5-AF9EC05E3D9C}"/>
              </a:ext>
            </a:extLst>
          </p:cNvPr>
          <p:cNvSpPr>
            <a:spLocks noGrp="1"/>
          </p:cNvSpPr>
          <p:nvPr>
            <p:ph sz="quarter" idx="16" hasCustomPrompt="1"/>
          </p:nvPr>
        </p:nvSpPr>
        <p:spPr>
          <a:xfrm>
            <a:off x="6543357" y="2910840"/>
            <a:ext cx="5099367" cy="2900679"/>
          </a:xfrm>
        </p:spPr>
        <p:txBody>
          <a:bodyPr>
            <a:noAutofit/>
          </a:bodyPr>
          <a:lstStyle>
            <a:lvl1pPr>
              <a:lnSpc>
                <a:spcPts val="2300"/>
              </a:lnSpc>
              <a:defRPr sz="1800" b="0">
                <a:solidFill>
                  <a:schemeClr val="tx1"/>
                </a:solidFill>
              </a:defRPr>
            </a:lvl1pPr>
            <a:lvl2pPr>
              <a:lnSpc>
                <a:spcPts val="1900"/>
              </a:lnSpc>
              <a:defRPr sz="16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pt-PT" dirty="0"/>
              <a:t> Lorem ipsum dolor sit amet, consectetur adipiscing elit. Curabitur pretium egestas consequat. Phasellus vel magna interdum, maximus libero eget, sagittis velit. </a:t>
            </a:r>
          </a:p>
          <a:p>
            <a:pPr lvl="1"/>
            <a:r>
              <a:rPr lang="pt-PT" dirty="0"/>
              <a:t> Lorem ipsum dolor sit amet, consectetur adipiscing elit. Curabitur pretium egestas consequat</a:t>
            </a:r>
          </a:p>
        </p:txBody>
      </p:sp>
      <p:sp>
        <p:nvSpPr>
          <p:cNvPr id="18" name="Segnaposto numero diapositiva 5">
            <a:extLst>
              <a:ext uri="{FF2B5EF4-FFF2-40B4-BE49-F238E27FC236}">
                <a16:creationId xmlns="" xmlns:a16="http://schemas.microsoft.com/office/drawing/2014/main" id="{7BC3EF9B-8461-42AB-9AAA-CE891985666A}"/>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solidFill>
                <a:srgbClr val="166AB8"/>
              </a:solidFill>
            </a:endParaRPr>
          </a:p>
        </p:txBody>
      </p:sp>
      <p:sp>
        <p:nvSpPr>
          <p:cNvPr id="20" name="CasellaDiTesto 19">
            <a:extLst>
              <a:ext uri="{FF2B5EF4-FFF2-40B4-BE49-F238E27FC236}">
                <a16:creationId xmlns="" xmlns:a16="http://schemas.microsoft.com/office/drawing/2014/main" id="{76B424CA-FC04-4B32-964C-A3AE9145AE1D}"/>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21" name="Marcador de Posição do Texto 10">
            <a:extLst>
              <a:ext uri="{FF2B5EF4-FFF2-40B4-BE49-F238E27FC236}">
                <a16:creationId xmlns="" xmlns:a16="http://schemas.microsoft.com/office/drawing/2014/main" id="{7776AC2A-A428-4A07-9C8D-27414D03D9C7}"/>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Tree>
    <p:extLst>
      <p:ext uri="{BB962C8B-B14F-4D97-AF65-F5344CB8AC3E}">
        <p14:creationId xmlns:p14="http://schemas.microsoft.com/office/powerpoint/2010/main" val="283596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13" name="Rettangolo 12">
            <a:extLst>
              <a:ext uri="{FF2B5EF4-FFF2-40B4-BE49-F238E27FC236}">
                <a16:creationId xmlns="" xmlns:a16="http://schemas.microsoft.com/office/drawing/2014/main" id="{698347C8-AD15-46A3-8881-F2A4B96CAEA7}"/>
              </a:ext>
            </a:extLst>
          </p:cNvPr>
          <p:cNvSpPr/>
          <p:nvPr userDrawn="1"/>
        </p:nvSpPr>
        <p:spPr>
          <a:xfrm>
            <a:off x="438150" y="1362075"/>
            <a:ext cx="11353800" cy="442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Marcador de Posição do Texto 8">
            <a:extLst>
              <a:ext uri="{FF2B5EF4-FFF2-40B4-BE49-F238E27FC236}">
                <a16:creationId xmlns="" xmlns:a16="http://schemas.microsoft.com/office/drawing/2014/main" id="{8F9E0C3C-59A6-4E9F-9324-75966F479AED}"/>
              </a:ext>
            </a:extLst>
          </p:cNvPr>
          <p:cNvSpPr>
            <a:spLocks noGrp="1"/>
          </p:cNvSpPr>
          <p:nvPr>
            <p:ph type="body" sz="quarter" idx="10" hasCustomPrompt="1"/>
          </p:nvPr>
        </p:nvSpPr>
        <p:spPr>
          <a:xfrm>
            <a:off x="568959" y="1463040"/>
            <a:ext cx="11073765" cy="487680"/>
          </a:xfrm>
        </p:spPr>
        <p:txBody>
          <a:bodyPr>
            <a:normAutofit/>
          </a:bodyPr>
          <a:lstStyle>
            <a:lvl1pPr marL="0" indent="0">
              <a:buNone/>
              <a:defRPr sz="2400" b="1">
                <a:solidFill>
                  <a:srgbClr val="166AB8"/>
                </a:solidFill>
                <a:latin typeface="Arial" panose="020B0604020202020204" pitchFamily="34" charset="0"/>
                <a:cs typeface="Arial" panose="020B0604020202020204" pitchFamily="34" charset="0"/>
              </a:defRPr>
            </a:lvl1pPr>
          </a:lstStyle>
          <a:p>
            <a:pPr lvl="0"/>
            <a:r>
              <a:rPr lang="en-US" dirty="0"/>
              <a:t>TITLE WITH NECESSARILY ONE LINE</a:t>
            </a:r>
          </a:p>
        </p:txBody>
      </p:sp>
      <p:sp>
        <p:nvSpPr>
          <p:cNvPr id="10" name="Marcador de Posição da Tabela 11">
            <a:extLst>
              <a:ext uri="{FF2B5EF4-FFF2-40B4-BE49-F238E27FC236}">
                <a16:creationId xmlns="" xmlns:a16="http://schemas.microsoft.com/office/drawing/2014/main" id="{AB7F3623-F406-4185-B7A2-919446BCC2D3}"/>
              </a:ext>
            </a:extLst>
          </p:cNvPr>
          <p:cNvSpPr>
            <a:spLocks noGrp="1"/>
          </p:cNvSpPr>
          <p:nvPr>
            <p:ph type="tbl" sz="quarter" idx="14"/>
          </p:nvPr>
        </p:nvSpPr>
        <p:spPr>
          <a:xfrm>
            <a:off x="568325" y="1951038"/>
            <a:ext cx="11074400" cy="3708400"/>
          </a:xfrm>
        </p:spPr>
        <p:txBody>
          <a:bodyPr/>
          <a:lstStyle/>
          <a:p>
            <a:endParaRPr lang="pt-PT" dirty="0"/>
          </a:p>
        </p:txBody>
      </p:sp>
      <p:sp>
        <p:nvSpPr>
          <p:cNvPr id="17" name="Segnaposto numero diapositiva 5">
            <a:extLst>
              <a:ext uri="{FF2B5EF4-FFF2-40B4-BE49-F238E27FC236}">
                <a16:creationId xmlns="" xmlns:a16="http://schemas.microsoft.com/office/drawing/2014/main" id="{E24B510D-5C37-4288-B514-29F138BA3A9F}"/>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solidFill>
                <a:srgbClr val="166AB8"/>
              </a:solidFill>
            </a:endParaRPr>
          </a:p>
        </p:txBody>
      </p:sp>
      <p:sp>
        <p:nvSpPr>
          <p:cNvPr id="19" name="CasellaDiTesto 18">
            <a:extLst>
              <a:ext uri="{FF2B5EF4-FFF2-40B4-BE49-F238E27FC236}">
                <a16:creationId xmlns="" xmlns:a16="http://schemas.microsoft.com/office/drawing/2014/main" id="{A4E3B588-72B1-46B1-BCA6-A4F0969C669F}"/>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20" name="Marcador de Posição do Texto 10">
            <a:extLst>
              <a:ext uri="{FF2B5EF4-FFF2-40B4-BE49-F238E27FC236}">
                <a16:creationId xmlns="" xmlns:a16="http://schemas.microsoft.com/office/drawing/2014/main" id="{2DC609DD-957F-4298-9874-28B165EF4AC6}"/>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Tree>
    <p:extLst>
      <p:ext uri="{BB962C8B-B14F-4D97-AF65-F5344CB8AC3E}">
        <p14:creationId xmlns:p14="http://schemas.microsoft.com/office/powerpoint/2010/main" val="1825510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asellaDiTesto 10">
            <a:extLst>
              <a:ext uri="{FF2B5EF4-FFF2-40B4-BE49-F238E27FC236}">
                <a16:creationId xmlns="" xmlns:a16="http://schemas.microsoft.com/office/drawing/2014/main" id="{611A2739-91F7-48E6-9CFF-8405761D4731}"/>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16" name="CasellaDiTesto 15">
            <a:extLst>
              <a:ext uri="{FF2B5EF4-FFF2-40B4-BE49-F238E27FC236}">
                <a16:creationId xmlns="" xmlns:a16="http://schemas.microsoft.com/office/drawing/2014/main" id="{E8FC1A79-1832-482C-AEA7-72B0D6D0E164}"/>
              </a:ext>
            </a:extLst>
          </p:cNvPr>
          <p:cNvSpPr txBox="1"/>
          <p:nvPr userDrawn="1"/>
        </p:nvSpPr>
        <p:spPr>
          <a:xfrm>
            <a:off x="3333750" y="2433310"/>
            <a:ext cx="5540623" cy="646331"/>
          </a:xfrm>
          <a:prstGeom prst="rect">
            <a:avLst/>
          </a:prstGeom>
          <a:noFill/>
        </p:spPr>
        <p:txBody>
          <a:bodyPr wrap="square" rtlCol="0">
            <a:spAutoFit/>
          </a:bodyPr>
          <a:lstStyle/>
          <a:p>
            <a:pPr algn="ctr"/>
            <a:r>
              <a:rPr lang="it-IT" sz="3600" spc="300" dirty="0">
                <a:solidFill>
                  <a:srgbClr val="F9F5E8"/>
                </a:solidFill>
                <a:latin typeface="Arial Black" panose="020B0A04020102020204" pitchFamily="34" charset="0"/>
                <a:cs typeface="Arial" panose="020B0604020202020204" pitchFamily="34" charset="0"/>
              </a:rPr>
              <a:t>THANK TO ALL</a:t>
            </a:r>
          </a:p>
        </p:txBody>
      </p:sp>
      <p:sp>
        <p:nvSpPr>
          <p:cNvPr id="17" name="Marcador de Posição do Texto 8">
            <a:extLst>
              <a:ext uri="{FF2B5EF4-FFF2-40B4-BE49-F238E27FC236}">
                <a16:creationId xmlns="" xmlns:a16="http://schemas.microsoft.com/office/drawing/2014/main" id="{E3615529-F257-487B-A0C1-C0724415DD05}"/>
              </a:ext>
            </a:extLst>
          </p:cNvPr>
          <p:cNvSpPr>
            <a:spLocks noGrp="1"/>
          </p:cNvSpPr>
          <p:nvPr>
            <p:ph type="body" sz="quarter" idx="14" hasCustomPrompt="1"/>
          </p:nvPr>
        </p:nvSpPr>
        <p:spPr>
          <a:xfrm>
            <a:off x="2593913" y="4202030"/>
            <a:ext cx="2165474" cy="365125"/>
          </a:xfrm>
        </p:spPr>
        <p:txBody>
          <a:bodyPr anchor="ctr">
            <a:noAutofit/>
          </a:bodyPr>
          <a:lstStyle>
            <a:lvl1pPr marL="0" indent="0" algn="ctr">
              <a:buNone/>
              <a:defRPr sz="1200" b="1">
                <a:solidFill>
                  <a:srgbClr val="2A91D6"/>
                </a:solidFill>
                <a:latin typeface="Arial" panose="020B0604020202020204" pitchFamily="34" charset="0"/>
                <a:cs typeface="Arial" panose="020B0604020202020204" pitchFamily="34" charset="0"/>
              </a:defRPr>
            </a:lvl1pPr>
          </a:lstStyle>
          <a:p>
            <a:pPr lvl="0"/>
            <a:r>
              <a:rPr lang="pt-PT" dirty="0"/>
              <a:t>Name and Surname</a:t>
            </a:r>
          </a:p>
        </p:txBody>
      </p:sp>
      <p:cxnSp>
        <p:nvCxnSpPr>
          <p:cNvPr id="18" name="Connettore diritto 17">
            <a:extLst>
              <a:ext uri="{FF2B5EF4-FFF2-40B4-BE49-F238E27FC236}">
                <a16:creationId xmlns="" xmlns:a16="http://schemas.microsoft.com/office/drawing/2014/main" id="{C85DC6F8-F3DC-45A7-BDE0-73EF51395DE8}"/>
              </a:ext>
            </a:extLst>
          </p:cNvPr>
          <p:cNvCxnSpPr/>
          <p:nvPr userDrawn="1"/>
        </p:nvCxnSpPr>
        <p:spPr>
          <a:xfrm>
            <a:off x="2190750" y="3971925"/>
            <a:ext cx="8115300"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9" name="Marcador de Posição do Texto 8">
            <a:extLst>
              <a:ext uri="{FF2B5EF4-FFF2-40B4-BE49-F238E27FC236}">
                <a16:creationId xmlns="" xmlns:a16="http://schemas.microsoft.com/office/drawing/2014/main" id="{ADB90F56-EE7C-4CAE-911F-331D14AA03A9}"/>
              </a:ext>
            </a:extLst>
          </p:cNvPr>
          <p:cNvSpPr>
            <a:spLocks noGrp="1"/>
          </p:cNvSpPr>
          <p:nvPr>
            <p:ph type="body" sz="quarter" idx="15" hasCustomPrompt="1"/>
          </p:nvPr>
        </p:nvSpPr>
        <p:spPr>
          <a:xfrm>
            <a:off x="2593913" y="4494239"/>
            <a:ext cx="2165474" cy="365125"/>
          </a:xfrm>
        </p:spPr>
        <p:txBody>
          <a:bodyPr anchor="ctr">
            <a:noAutofit/>
          </a:bodyPr>
          <a:lstStyle>
            <a:lvl1pPr marL="0" indent="0" algn="ctr">
              <a:buNone/>
              <a:defRPr sz="1200" b="0">
                <a:solidFill>
                  <a:srgbClr val="2A91D6"/>
                </a:solidFill>
                <a:latin typeface="Arial" panose="020B0604020202020204" pitchFamily="34" charset="0"/>
                <a:cs typeface="Arial" panose="020B0604020202020204" pitchFamily="34" charset="0"/>
              </a:defRPr>
            </a:lvl1pPr>
          </a:lstStyle>
          <a:p>
            <a:pPr lvl="0"/>
            <a:r>
              <a:rPr lang="pt-PT" dirty="0"/>
              <a:t>Mail address</a:t>
            </a:r>
          </a:p>
        </p:txBody>
      </p:sp>
      <p:sp>
        <p:nvSpPr>
          <p:cNvPr id="30" name="Marcador de Posição do Texto 8">
            <a:extLst>
              <a:ext uri="{FF2B5EF4-FFF2-40B4-BE49-F238E27FC236}">
                <a16:creationId xmlns="" xmlns:a16="http://schemas.microsoft.com/office/drawing/2014/main" id="{3BADD056-1618-4915-AD36-ADE19F15F0CD}"/>
              </a:ext>
            </a:extLst>
          </p:cNvPr>
          <p:cNvSpPr>
            <a:spLocks noGrp="1"/>
          </p:cNvSpPr>
          <p:nvPr>
            <p:ph type="body" sz="quarter" idx="16" hasCustomPrompt="1"/>
          </p:nvPr>
        </p:nvSpPr>
        <p:spPr>
          <a:xfrm>
            <a:off x="5013263" y="4202030"/>
            <a:ext cx="2165474" cy="365125"/>
          </a:xfrm>
        </p:spPr>
        <p:txBody>
          <a:bodyPr anchor="ctr">
            <a:noAutofit/>
          </a:bodyPr>
          <a:lstStyle>
            <a:lvl1pPr marL="0" indent="0" algn="ctr">
              <a:buNone/>
              <a:defRPr sz="1200" b="1">
                <a:solidFill>
                  <a:srgbClr val="2A91D6"/>
                </a:solidFill>
                <a:latin typeface="Arial" panose="020B0604020202020204" pitchFamily="34" charset="0"/>
                <a:cs typeface="Arial" panose="020B0604020202020204" pitchFamily="34" charset="0"/>
              </a:defRPr>
            </a:lvl1pPr>
          </a:lstStyle>
          <a:p>
            <a:pPr lvl="0"/>
            <a:r>
              <a:rPr lang="pt-PT" dirty="0"/>
              <a:t>Name and Surname</a:t>
            </a:r>
          </a:p>
        </p:txBody>
      </p:sp>
      <p:sp>
        <p:nvSpPr>
          <p:cNvPr id="31" name="Marcador de Posição do Texto 8">
            <a:extLst>
              <a:ext uri="{FF2B5EF4-FFF2-40B4-BE49-F238E27FC236}">
                <a16:creationId xmlns="" xmlns:a16="http://schemas.microsoft.com/office/drawing/2014/main" id="{1B28A744-E445-48D7-9B77-93208FB77461}"/>
              </a:ext>
            </a:extLst>
          </p:cNvPr>
          <p:cNvSpPr>
            <a:spLocks noGrp="1"/>
          </p:cNvSpPr>
          <p:nvPr>
            <p:ph type="body" sz="quarter" idx="17" hasCustomPrompt="1"/>
          </p:nvPr>
        </p:nvSpPr>
        <p:spPr>
          <a:xfrm>
            <a:off x="5013263" y="4494239"/>
            <a:ext cx="2165474" cy="365125"/>
          </a:xfrm>
        </p:spPr>
        <p:txBody>
          <a:bodyPr anchor="ctr">
            <a:noAutofit/>
          </a:bodyPr>
          <a:lstStyle>
            <a:lvl1pPr marL="0" indent="0" algn="ctr">
              <a:buNone/>
              <a:defRPr sz="1200" b="0">
                <a:solidFill>
                  <a:srgbClr val="2A91D6"/>
                </a:solidFill>
                <a:latin typeface="Arial" panose="020B0604020202020204" pitchFamily="34" charset="0"/>
                <a:cs typeface="Arial" panose="020B0604020202020204" pitchFamily="34" charset="0"/>
              </a:defRPr>
            </a:lvl1pPr>
          </a:lstStyle>
          <a:p>
            <a:pPr lvl="0"/>
            <a:r>
              <a:rPr lang="pt-PT" dirty="0"/>
              <a:t>Mail address</a:t>
            </a:r>
          </a:p>
        </p:txBody>
      </p:sp>
      <p:sp>
        <p:nvSpPr>
          <p:cNvPr id="32" name="Marcador de Posição do Texto 8">
            <a:extLst>
              <a:ext uri="{FF2B5EF4-FFF2-40B4-BE49-F238E27FC236}">
                <a16:creationId xmlns="" xmlns:a16="http://schemas.microsoft.com/office/drawing/2014/main" id="{5FA5BCE4-B67E-405C-BBD5-A8609E1B95D7}"/>
              </a:ext>
            </a:extLst>
          </p:cNvPr>
          <p:cNvSpPr>
            <a:spLocks noGrp="1"/>
          </p:cNvSpPr>
          <p:nvPr>
            <p:ph type="body" sz="quarter" idx="18" hasCustomPrompt="1"/>
          </p:nvPr>
        </p:nvSpPr>
        <p:spPr>
          <a:xfrm>
            <a:off x="7432613" y="4206876"/>
            <a:ext cx="2165474" cy="365125"/>
          </a:xfrm>
        </p:spPr>
        <p:txBody>
          <a:bodyPr anchor="ctr">
            <a:noAutofit/>
          </a:bodyPr>
          <a:lstStyle>
            <a:lvl1pPr marL="0" indent="0" algn="ctr">
              <a:buNone/>
              <a:defRPr sz="1200" b="1">
                <a:solidFill>
                  <a:srgbClr val="2A91D6"/>
                </a:solidFill>
                <a:latin typeface="Arial" panose="020B0604020202020204" pitchFamily="34" charset="0"/>
                <a:cs typeface="Arial" panose="020B0604020202020204" pitchFamily="34" charset="0"/>
              </a:defRPr>
            </a:lvl1pPr>
          </a:lstStyle>
          <a:p>
            <a:pPr lvl="0"/>
            <a:r>
              <a:rPr lang="pt-PT" dirty="0"/>
              <a:t>Name and Surname</a:t>
            </a:r>
          </a:p>
        </p:txBody>
      </p:sp>
      <p:sp>
        <p:nvSpPr>
          <p:cNvPr id="33" name="Marcador de Posição do Texto 8">
            <a:extLst>
              <a:ext uri="{FF2B5EF4-FFF2-40B4-BE49-F238E27FC236}">
                <a16:creationId xmlns="" xmlns:a16="http://schemas.microsoft.com/office/drawing/2014/main" id="{ADA7F744-326D-4B35-AD61-09D15D28D8F8}"/>
              </a:ext>
            </a:extLst>
          </p:cNvPr>
          <p:cNvSpPr>
            <a:spLocks noGrp="1"/>
          </p:cNvSpPr>
          <p:nvPr>
            <p:ph type="body" sz="quarter" idx="19" hasCustomPrompt="1"/>
          </p:nvPr>
        </p:nvSpPr>
        <p:spPr>
          <a:xfrm>
            <a:off x="7432613" y="4499085"/>
            <a:ext cx="2165474" cy="365125"/>
          </a:xfrm>
        </p:spPr>
        <p:txBody>
          <a:bodyPr anchor="ctr">
            <a:noAutofit/>
          </a:bodyPr>
          <a:lstStyle>
            <a:lvl1pPr marL="0" indent="0" algn="ctr">
              <a:buNone/>
              <a:defRPr sz="1200" b="0">
                <a:solidFill>
                  <a:srgbClr val="2A91D6"/>
                </a:solidFill>
                <a:latin typeface="Arial" panose="020B0604020202020204" pitchFamily="34" charset="0"/>
                <a:cs typeface="Arial" panose="020B0604020202020204" pitchFamily="34" charset="0"/>
              </a:defRPr>
            </a:lvl1pPr>
          </a:lstStyle>
          <a:p>
            <a:pPr lvl="0"/>
            <a:r>
              <a:rPr lang="pt-PT" dirty="0"/>
              <a:t>Mail address</a:t>
            </a:r>
          </a:p>
        </p:txBody>
      </p:sp>
      <p:sp>
        <p:nvSpPr>
          <p:cNvPr id="34" name="Marcador de Posição do Texto 10">
            <a:extLst>
              <a:ext uri="{FF2B5EF4-FFF2-40B4-BE49-F238E27FC236}">
                <a16:creationId xmlns="" xmlns:a16="http://schemas.microsoft.com/office/drawing/2014/main" id="{5583DDDA-5330-4C63-89B8-CBF053BA9A02}"/>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
        <p:nvSpPr>
          <p:cNvPr id="12" name="Segnaposto numero diapositiva 5">
            <a:extLst>
              <a:ext uri="{FF2B5EF4-FFF2-40B4-BE49-F238E27FC236}">
                <a16:creationId xmlns="" xmlns:a16="http://schemas.microsoft.com/office/drawing/2014/main" id="{3E8BB7E3-A448-4AF9-80FB-25D532488919}"/>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solidFill>
                <a:srgbClr val="166AB8"/>
              </a:solidFill>
            </a:endParaRPr>
          </a:p>
        </p:txBody>
      </p:sp>
    </p:spTree>
    <p:extLst>
      <p:ext uri="{BB962C8B-B14F-4D97-AF65-F5344CB8AC3E}">
        <p14:creationId xmlns:p14="http://schemas.microsoft.com/office/powerpoint/2010/main" val="8448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2"/>
            <a:ext cx="2743200" cy="365125"/>
          </a:xfrm>
          <a:prstGeom prst="rect">
            <a:avLst/>
          </a:prstGeom>
        </p:spPr>
        <p:txBody>
          <a:bodyPr/>
          <a:lstStyle/>
          <a:p>
            <a:fld id="{55379E6B-5727-48C1-B95A-8E74F554B3EE}" type="datetimeFigureOut">
              <a:rPr lang="it-IT" smtClean="0"/>
              <a:pPr/>
              <a:t>09/02/2021</a:t>
            </a:fld>
            <a:endParaRPr lang="it-IT"/>
          </a:p>
        </p:txBody>
      </p:sp>
      <p:sp>
        <p:nvSpPr>
          <p:cNvPr id="5" name="Segnaposto piè di pagina 4"/>
          <p:cNvSpPr>
            <a:spLocks noGrp="1"/>
          </p:cNvSpPr>
          <p:nvPr>
            <p:ph type="ftr" sz="quarter" idx="11"/>
          </p:nvPr>
        </p:nvSpPr>
        <p:spPr>
          <a:xfrm>
            <a:off x="4038600" y="6356352"/>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CDEE2F3F-F24E-4709-856B-F8D7CF045547}" type="slidenum">
              <a:rPr lang="it-IT" smtClean="0"/>
              <a:pPr/>
              <a:t>‹N›</a:t>
            </a:fld>
            <a:endParaRPr lang="it-IT"/>
          </a:p>
        </p:txBody>
      </p:sp>
    </p:spTree>
    <p:extLst>
      <p:ext uri="{BB962C8B-B14F-4D97-AF65-F5344CB8AC3E}">
        <p14:creationId xmlns:p14="http://schemas.microsoft.com/office/powerpoint/2010/main" val="202773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ject Info-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asellaDiTesto 16">
            <a:extLst>
              <a:ext uri="{FF2B5EF4-FFF2-40B4-BE49-F238E27FC236}">
                <a16:creationId xmlns="" xmlns:a16="http://schemas.microsoft.com/office/drawing/2014/main" id="{F053921D-EC63-41C4-9DC0-EA71AE3D6070}"/>
              </a:ext>
            </a:extLst>
          </p:cNvPr>
          <p:cNvSpPr txBox="1"/>
          <p:nvPr userDrawn="1"/>
        </p:nvSpPr>
        <p:spPr>
          <a:xfrm>
            <a:off x="876300" y="5969493"/>
            <a:ext cx="3524250" cy="547137"/>
          </a:xfrm>
          <a:prstGeom prst="rect">
            <a:avLst/>
          </a:prstGeom>
          <a:noFill/>
        </p:spPr>
        <p:txBody>
          <a:bodyPr wrap="square" rtlCol="0">
            <a:spAutoFit/>
          </a:bodyPr>
          <a:lstStyle/>
          <a:p>
            <a:pPr>
              <a:lnSpc>
                <a:spcPct val="150000"/>
              </a:lnSpc>
            </a:pPr>
            <a:r>
              <a:rPr lang="it-IT" sz="1050" b="0" i="1" dirty="0" err="1">
                <a:solidFill>
                  <a:srgbClr val="333333"/>
                </a:solidFill>
                <a:effectLst/>
                <a:latin typeface="Arial" panose="020B0604020202020204" pitchFamily="34" charset="0"/>
                <a:cs typeface="Arial" panose="020B0604020202020204" pitchFamily="34" charset="0"/>
              </a:rPr>
              <a:t>Coordinated</a:t>
            </a:r>
            <a:r>
              <a:rPr lang="it-IT" sz="1050" b="0" i="1" dirty="0">
                <a:solidFill>
                  <a:srgbClr val="333333"/>
                </a:solidFill>
                <a:effectLst/>
                <a:latin typeface="Arial" panose="020B0604020202020204" pitchFamily="34" charset="0"/>
                <a:cs typeface="Arial" panose="020B0604020202020204" pitchFamily="34" charset="0"/>
              </a:rPr>
              <a:t> by:</a:t>
            </a:r>
          </a:p>
          <a:p>
            <a:pPr>
              <a:lnSpc>
                <a:spcPct val="150000"/>
              </a:lnSpc>
            </a:pPr>
            <a:r>
              <a:rPr lang="it-IT" sz="1050" b="1" i="0" dirty="0">
                <a:solidFill>
                  <a:srgbClr val="333333"/>
                </a:solidFill>
                <a:effectLst/>
                <a:latin typeface="Arial" panose="020B0604020202020204" pitchFamily="34" charset="0"/>
                <a:cs typeface="Arial" panose="020B0604020202020204" pitchFamily="34" charset="0"/>
              </a:rPr>
              <a:t>CONSIGLIO NAZIONALE DELLE RICERCHE - CNR</a:t>
            </a:r>
            <a:endParaRPr lang="it-IT" sz="1050" b="1" dirty="0">
              <a:solidFill>
                <a:schemeClr val="tx1"/>
              </a:solidFill>
              <a:latin typeface="Arial" panose="020B0604020202020204" pitchFamily="34" charset="0"/>
              <a:cs typeface="Arial" panose="020B0604020202020204" pitchFamily="34" charset="0"/>
            </a:endParaRPr>
          </a:p>
        </p:txBody>
      </p:sp>
      <p:sp>
        <p:nvSpPr>
          <p:cNvPr id="21" name="CasellaDiTesto 20">
            <a:extLst>
              <a:ext uri="{FF2B5EF4-FFF2-40B4-BE49-F238E27FC236}">
                <a16:creationId xmlns="" xmlns:a16="http://schemas.microsoft.com/office/drawing/2014/main" id="{AC3FB43A-3D39-4487-AD83-7E1CAC74A224}"/>
              </a:ext>
            </a:extLst>
          </p:cNvPr>
          <p:cNvSpPr txBox="1"/>
          <p:nvPr userDrawn="1"/>
        </p:nvSpPr>
        <p:spPr>
          <a:xfrm>
            <a:off x="10115550" y="5979017"/>
            <a:ext cx="3524250" cy="547137"/>
          </a:xfrm>
          <a:prstGeom prst="rect">
            <a:avLst/>
          </a:prstGeom>
          <a:noFill/>
        </p:spPr>
        <p:txBody>
          <a:bodyPr wrap="square" rtlCol="0">
            <a:spAutoFit/>
          </a:bodyPr>
          <a:lstStyle/>
          <a:p>
            <a:pPr>
              <a:lnSpc>
                <a:spcPct val="150000"/>
              </a:lnSpc>
            </a:pPr>
            <a:r>
              <a:rPr lang="it-IT" sz="1050" b="0" i="1" dirty="0">
                <a:solidFill>
                  <a:srgbClr val="333333"/>
                </a:solidFill>
                <a:effectLst/>
                <a:latin typeface="Arial" panose="020B0604020202020204" pitchFamily="34" charset="0"/>
                <a:cs typeface="Arial" panose="020B0604020202020204" pitchFamily="34" charset="0"/>
              </a:rPr>
              <a:t>Consortium:</a:t>
            </a:r>
          </a:p>
          <a:p>
            <a:pPr>
              <a:lnSpc>
                <a:spcPct val="150000"/>
              </a:lnSpc>
            </a:pPr>
            <a:r>
              <a:rPr lang="it-IT" sz="1050" b="1" i="0" dirty="0">
                <a:solidFill>
                  <a:srgbClr val="333333"/>
                </a:solidFill>
                <a:effectLst/>
                <a:latin typeface="Arial" panose="020B0604020202020204" pitchFamily="34" charset="0"/>
                <a:cs typeface="Arial" panose="020B0604020202020204" pitchFamily="34" charset="0"/>
              </a:rPr>
              <a:t>23 PARTNERS</a:t>
            </a:r>
            <a:endParaRPr lang="it-IT" sz="105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6232839"/>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ject Info-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asellaDiTesto 16">
            <a:extLst>
              <a:ext uri="{FF2B5EF4-FFF2-40B4-BE49-F238E27FC236}">
                <a16:creationId xmlns="" xmlns:a16="http://schemas.microsoft.com/office/drawing/2014/main" id="{F053921D-EC63-41C4-9DC0-EA71AE3D6070}"/>
              </a:ext>
            </a:extLst>
          </p:cNvPr>
          <p:cNvSpPr txBox="1"/>
          <p:nvPr userDrawn="1"/>
        </p:nvSpPr>
        <p:spPr>
          <a:xfrm>
            <a:off x="876300" y="5969493"/>
            <a:ext cx="3524250" cy="547137"/>
          </a:xfrm>
          <a:prstGeom prst="rect">
            <a:avLst/>
          </a:prstGeom>
          <a:noFill/>
        </p:spPr>
        <p:txBody>
          <a:bodyPr wrap="square" rtlCol="0">
            <a:spAutoFit/>
          </a:bodyPr>
          <a:lstStyle/>
          <a:p>
            <a:pPr>
              <a:lnSpc>
                <a:spcPct val="150000"/>
              </a:lnSpc>
            </a:pPr>
            <a:r>
              <a:rPr lang="it-IT" sz="1050" b="0" i="1" dirty="0" err="1">
                <a:solidFill>
                  <a:srgbClr val="333333"/>
                </a:solidFill>
                <a:effectLst/>
                <a:latin typeface="Arial" panose="020B0604020202020204" pitchFamily="34" charset="0"/>
                <a:cs typeface="Arial" panose="020B0604020202020204" pitchFamily="34" charset="0"/>
              </a:rPr>
              <a:t>Coordinated</a:t>
            </a:r>
            <a:r>
              <a:rPr lang="it-IT" sz="1050" b="0" i="1" dirty="0">
                <a:solidFill>
                  <a:srgbClr val="333333"/>
                </a:solidFill>
                <a:effectLst/>
                <a:latin typeface="Arial" panose="020B0604020202020204" pitchFamily="34" charset="0"/>
                <a:cs typeface="Arial" panose="020B0604020202020204" pitchFamily="34" charset="0"/>
              </a:rPr>
              <a:t> by:</a:t>
            </a:r>
          </a:p>
          <a:p>
            <a:pPr>
              <a:lnSpc>
                <a:spcPct val="150000"/>
              </a:lnSpc>
            </a:pPr>
            <a:r>
              <a:rPr lang="it-IT" sz="1050" b="1" i="0" dirty="0">
                <a:solidFill>
                  <a:srgbClr val="333333"/>
                </a:solidFill>
                <a:effectLst/>
                <a:latin typeface="Arial" panose="020B0604020202020204" pitchFamily="34" charset="0"/>
                <a:cs typeface="Arial" panose="020B0604020202020204" pitchFamily="34" charset="0"/>
              </a:rPr>
              <a:t>CONSIGLIO NAZIONALE DELLE RICERCHE - CNR</a:t>
            </a:r>
            <a:endParaRPr lang="it-IT" sz="1050" b="1" dirty="0">
              <a:solidFill>
                <a:schemeClr val="tx1"/>
              </a:solidFill>
              <a:latin typeface="Arial" panose="020B0604020202020204" pitchFamily="34" charset="0"/>
              <a:cs typeface="Arial" panose="020B0604020202020204" pitchFamily="34" charset="0"/>
            </a:endParaRPr>
          </a:p>
        </p:txBody>
      </p:sp>
      <p:sp>
        <p:nvSpPr>
          <p:cNvPr id="21" name="CasellaDiTesto 20">
            <a:extLst>
              <a:ext uri="{FF2B5EF4-FFF2-40B4-BE49-F238E27FC236}">
                <a16:creationId xmlns="" xmlns:a16="http://schemas.microsoft.com/office/drawing/2014/main" id="{AC3FB43A-3D39-4487-AD83-7E1CAC74A224}"/>
              </a:ext>
            </a:extLst>
          </p:cNvPr>
          <p:cNvSpPr txBox="1"/>
          <p:nvPr userDrawn="1"/>
        </p:nvSpPr>
        <p:spPr>
          <a:xfrm>
            <a:off x="10115550" y="5979017"/>
            <a:ext cx="3524250" cy="547137"/>
          </a:xfrm>
          <a:prstGeom prst="rect">
            <a:avLst/>
          </a:prstGeom>
          <a:noFill/>
        </p:spPr>
        <p:txBody>
          <a:bodyPr wrap="square" rtlCol="0">
            <a:spAutoFit/>
          </a:bodyPr>
          <a:lstStyle/>
          <a:p>
            <a:pPr>
              <a:lnSpc>
                <a:spcPct val="150000"/>
              </a:lnSpc>
            </a:pPr>
            <a:r>
              <a:rPr lang="it-IT" sz="1050" b="0" i="1" dirty="0">
                <a:solidFill>
                  <a:srgbClr val="333333"/>
                </a:solidFill>
                <a:effectLst/>
                <a:latin typeface="Arial" panose="020B0604020202020204" pitchFamily="34" charset="0"/>
                <a:cs typeface="Arial" panose="020B0604020202020204" pitchFamily="34" charset="0"/>
              </a:rPr>
              <a:t>Consortium:</a:t>
            </a:r>
          </a:p>
          <a:p>
            <a:pPr>
              <a:lnSpc>
                <a:spcPct val="150000"/>
              </a:lnSpc>
            </a:pPr>
            <a:r>
              <a:rPr lang="it-IT" sz="1050" b="1" i="0" dirty="0">
                <a:solidFill>
                  <a:srgbClr val="333333"/>
                </a:solidFill>
                <a:effectLst/>
                <a:latin typeface="Arial" panose="020B0604020202020204" pitchFamily="34" charset="0"/>
                <a:cs typeface="Arial" panose="020B0604020202020204" pitchFamily="34" charset="0"/>
              </a:rPr>
              <a:t>23 PARTNERS</a:t>
            </a:r>
            <a:endParaRPr lang="it-IT" sz="105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473660"/>
      </p:ext>
    </p:extLst>
  </p:cSld>
  <p:clrMapOvr>
    <a:masterClrMapping/>
  </p:clrMapOvr>
  <p:extLst>
    <p:ext uri="{DCECCB84-F9BA-43D5-87BE-67443E8EF086}">
      <p15:sldGuideLst xmlns:p15="http://schemas.microsoft.com/office/powerpoint/2012/main">
        <p15:guide id="1" orient="horz" pos="4088">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Posição do Texto 10">
            <a:extLst>
              <a:ext uri="{FF2B5EF4-FFF2-40B4-BE49-F238E27FC236}">
                <a16:creationId xmlns="" xmlns:a16="http://schemas.microsoft.com/office/drawing/2014/main" id="{56E5DE40-FE82-4586-9D53-85723D62DEB4}"/>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
        <p:nvSpPr>
          <p:cNvPr id="8" name="Marcador de Posição do Texto 8">
            <a:extLst>
              <a:ext uri="{FF2B5EF4-FFF2-40B4-BE49-F238E27FC236}">
                <a16:creationId xmlns="" xmlns:a16="http://schemas.microsoft.com/office/drawing/2014/main" id="{031EEC5E-F398-4F38-B94C-664899D93535}"/>
              </a:ext>
            </a:extLst>
          </p:cNvPr>
          <p:cNvSpPr>
            <a:spLocks noGrp="1"/>
          </p:cNvSpPr>
          <p:nvPr>
            <p:ph type="body" sz="quarter" idx="10" hasCustomPrompt="1"/>
          </p:nvPr>
        </p:nvSpPr>
        <p:spPr>
          <a:xfrm>
            <a:off x="589085" y="1645920"/>
            <a:ext cx="11025553" cy="2644726"/>
          </a:xfrm>
        </p:spPr>
        <p:txBody>
          <a:bodyPr anchor="ctr">
            <a:normAutofit/>
          </a:bodyPr>
          <a:lstStyle>
            <a:lvl1pPr marL="0" indent="0" algn="ctr">
              <a:buNone/>
              <a:defRPr sz="4800" b="1">
                <a:solidFill>
                  <a:srgbClr val="166AB8"/>
                </a:solidFill>
                <a:latin typeface="Arial" panose="020B0604020202020204" pitchFamily="34" charset="0"/>
                <a:cs typeface="Arial" panose="020B0604020202020204" pitchFamily="34" charset="0"/>
              </a:defRPr>
            </a:lvl1pPr>
          </a:lstStyle>
          <a:p>
            <a:pPr lvl="0"/>
            <a:r>
              <a:rPr lang="pt-PT" dirty="0"/>
              <a:t>PRESENTATION TITLE</a:t>
            </a:r>
          </a:p>
        </p:txBody>
      </p:sp>
      <p:sp>
        <p:nvSpPr>
          <p:cNvPr id="9" name="Marcador de Posição do Texto 8">
            <a:extLst>
              <a:ext uri="{FF2B5EF4-FFF2-40B4-BE49-F238E27FC236}">
                <a16:creationId xmlns="" xmlns:a16="http://schemas.microsoft.com/office/drawing/2014/main" id="{C6FA9163-00BA-42BB-B499-706F65590FAA}"/>
              </a:ext>
            </a:extLst>
          </p:cNvPr>
          <p:cNvSpPr>
            <a:spLocks noGrp="1"/>
          </p:cNvSpPr>
          <p:nvPr>
            <p:ph type="body" sz="quarter" idx="13" hasCustomPrompt="1"/>
          </p:nvPr>
        </p:nvSpPr>
        <p:spPr>
          <a:xfrm>
            <a:off x="574427" y="4578154"/>
            <a:ext cx="11025553" cy="365125"/>
          </a:xfrm>
        </p:spPr>
        <p:txBody>
          <a:bodyPr anchor="ctr">
            <a:normAutofit/>
          </a:bodyPr>
          <a:lstStyle>
            <a:lvl1pPr marL="0" indent="0" algn="ctr">
              <a:buNone/>
              <a:defRPr sz="2200" b="1">
                <a:solidFill>
                  <a:srgbClr val="2A91D6"/>
                </a:solidFill>
                <a:latin typeface="Arial" panose="020B0604020202020204" pitchFamily="34" charset="0"/>
                <a:cs typeface="Arial" panose="020B0604020202020204" pitchFamily="34" charset="0"/>
              </a:defRPr>
            </a:lvl1pPr>
          </a:lstStyle>
          <a:p>
            <a:pPr lvl="0"/>
            <a:r>
              <a:rPr lang="pt-PT" dirty="0"/>
              <a:t>Author – Presentation info</a:t>
            </a:r>
          </a:p>
        </p:txBody>
      </p:sp>
      <p:cxnSp>
        <p:nvCxnSpPr>
          <p:cNvPr id="11" name="Connettore diritto 10">
            <a:extLst>
              <a:ext uri="{FF2B5EF4-FFF2-40B4-BE49-F238E27FC236}">
                <a16:creationId xmlns="" xmlns:a16="http://schemas.microsoft.com/office/drawing/2014/main" id="{C0B623F4-F581-466D-A8F2-F0AF21E69413}"/>
              </a:ext>
            </a:extLst>
          </p:cNvPr>
          <p:cNvCxnSpPr/>
          <p:nvPr userDrawn="1"/>
        </p:nvCxnSpPr>
        <p:spPr>
          <a:xfrm>
            <a:off x="2200275" y="4400550"/>
            <a:ext cx="8115300"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 xmlns:a16="http://schemas.microsoft.com/office/drawing/2014/main" id="{0CFAB588-1855-47C7-BD32-74EFDEA6C406}"/>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19" name="Segnaposto numero diapositiva 5">
            <a:extLst>
              <a:ext uri="{FF2B5EF4-FFF2-40B4-BE49-F238E27FC236}">
                <a16:creationId xmlns="" xmlns:a16="http://schemas.microsoft.com/office/drawing/2014/main" id="{8E8954E2-725D-4C4D-BB8C-BCD0CA0CFA24}"/>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p>
        </p:txBody>
      </p:sp>
    </p:spTree>
    <p:extLst>
      <p:ext uri="{BB962C8B-B14F-4D97-AF65-F5344CB8AC3E}">
        <p14:creationId xmlns:p14="http://schemas.microsoft.com/office/powerpoint/2010/main" val="291542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9" name="Segnaposto testo 8">
            <a:extLst>
              <a:ext uri="{FF2B5EF4-FFF2-40B4-BE49-F238E27FC236}">
                <a16:creationId xmlns="" xmlns:a16="http://schemas.microsoft.com/office/drawing/2014/main" id="{E0A141B0-4257-4CB0-A242-E9643074C77A}"/>
              </a:ext>
            </a:extLst>
          </p:cNvPr>
          <p:cNvSpPr>
            <a:spLocks noGrp="1"/>
          </p:cNvSpPr>
          <p:nvPr>
            <p:ph type="body" sz="quarter" idx="13" hasCustomPrompt="1"/>
          </p:nvPr>
        </p:nvSpPr>
        <p:spPr>
          <a:xfrm>
            <a:off x="4867276" y="1714500"/>
            <a:ext cx="6743700" cy="3705225"/>
          </a:xfrm>
        </p:spPr>
        <p:txBody>
          <a:bodyPr/>
          <a:lstStyle>
            <a:lvl1pPr>
              <a:lnSpc>
                <a:spcPct val="100000"/>
              </a:lnSpc>
              <a:defRPr sz="3000" b="0"/>
            </a:lvl1pPr>
            <a:lvl2pPr>
              <a:lnSpc>
                <a:spcPct val="100000"/>
              </a:lnSpc>
              <a:defRPr sz="2800" b="0"/>
            </a:lvl2pPr>
            <a:lvl3pPr algn="l">
              <a:lnSpc>
                <a:spcPct val="100000"/>
              </a:lnSpc>
              <a:defRPr sz="2400" b="0"/>
            </a:lvl3pPr>
            <a:lvl4pPr>
              <a:lnSpc>
                <a:spcPct val="100000"/>
              </a:lnSpc>
              <a:defRPr sz="1800" b="0"/>
            </a:lvl4pPr>
            <a:lvl5pPr>
              <a:lnSpc>
                <a:spcPct val="100000"/>
              </a:lnSpc>
              <a:defRPr sz="3000" b="1"/>
            </a:lvl5pPr>
          </a:lstStyle>
          <a:p>
            <a:pPr lvl="0"/>
            <a:r>
              <a:rPr lang="it-IT" dirty="0"/>
              <a:t>  First </a:t>
            </a:r>
            <a:r>
              <a:rPr lang="it-IT" dirty="0" err="1"/>
              <a:t>level</a:t>
            </a:r>
            <a:endParaRPr lang="it-IT" dirty="0"/>
          </a:p>
          <a:p>
            <a:pPr lvl="1"/>
            <a:r>
              <a:rPr lang="it-IT" dirty="0"/>
              <a:t>  Second </a:t>
            </a:r>
            <a:r>
              <a:rPr lang="it-IT" dirty="0" err="1"/>
              <a:t>level</a:t>
            </a:r>
            <a:endParaRPr lang="it-IT" dirty="0"/>
          </a:p>
          <a:p>
            <a:pPr lvl="2"/>
            <a:r>
              <a:rPr lang="it-IT" dirty="0"/>
              <a:t>  Third </a:t>
            </a:r>
            <a:r>
              <a:rPr lang="it-IT" dirty="0" err="1"/>
              <a:t>level</a:t>
            </a:r>
            <a:endParaRPr lang="it-IT" dirty="0"/>
          </a:p>
          <a:p>
            <a:pPr lvl="3"/>
            <a:r>
              <a:rPr lang="it-IT" dirty="0"/>
              <a:t>  </a:t>
            </a:r>
            <a:r>
              <a:rPr lang="it-IT" dirty="0" err="1"/>
              <a:t>Fourth</a:t>
            </a:r>
            <a:r>
              <a:rPr lang="it-IT" dirty="0"/>
              <a:t> </a:t>
            </a:r>
            <a:r>
              <a:rPr lang="it-IT" dirty="0" err="1"/>
              <a:t>level</a:t>
            </a:r>
            <a:endParaRPr lang="it-IT" dirty="0"/>
          </a:p>
        </p:txBody>
      </p:sp>
      <p:sp>
        <p:nvSpPr>
          <p:cNvPr id="11" name="Segnaposto testo 10">
            <a:extLst>
              <a:ext uri="{FF2B5EF4-FFF2-40B4-BE49-F238E27FC236}">
                <a16:creationId xmlns="" xmlns:a16="http://schemas.microsoft.com/office/drawing/2014/main" id="{B00BFCF9-1B4F-4230-A513-B6BA7E6DFDB5}"/>
              </a:ext>
            </a:extLst>
          </p:cNvPr>
          <p:cNvSpPr>
            <a:spLocks noGrp="1"/>
          </p:cNvSpPr>
          <p:nvPr>
            <p:ph type="body" sz="quarter" idx="14" hasCustomPrompt="1"/>
          </p:nvPr>
        </p:nvSpPr>
        <p:spPr>
          <a:xfrm>
            <a:off x="561975" y="1714500"/>
            <a:ext cx="3876675" cy="466725"/>
          </a:xfrm>
        </p:spPr>
        <p:txBody>
          <a:bodyPr/>
          <a:lstStyle>
            <a:lvl1pPr>
              <a:buNone/>
              <a:defRPr sz="2400" b="0">
                <a:solidFill>
                  <a:srgbClr val="166AB8"/>
                </a:solidFill>
                <a:latin typeface="Arial Black" panose="020B0A04020102020204" pitchFamily="34" charset="0"/>
              </a:defRPr>
            </a:lvl1pPr>
          </a:lstStyle>
          <a:p>
            <a:pPr lvl="0"/>
            <a:r>
              <a:rPr lang="it-IT" b="1" dirty="0"/>
              <a:t>TITLE</a:t>
            </a:r>
            <a:endParaRPr lang="it-IT" dirty="0"/>
          </a:p>
        </p:txBody>
      </p:sp>
      <p:sp>
        <p:nvSpPr>
          <p:cNvPr id="20" name="CasellaDiTesto 19">
            <a:extLst>
              <a:ext uri="{FF2B5EF4-FFF2-40B4-BE49-F238E27FC236}">
                <a16:creationId xmlns="" xmlns:a16="http://schemas.microsoft.com/office/drawing/2014/main" id="{82BCF8F5-7087-4E4E-A05D-AB7863523ACD}"/>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21" name="Segnaposto numero diapositiva 5">
            <a:extLst>
              <a:ext uri="{FF2B5EF4-FFF2-40B4-BE49-F238E27FC236}">
                <a16:creationId xmlns="" xmlns:a16="http://schemas.microsoft.com/office/drawing/2014/main" id="{E670F032-696C-4D4E-91E8-DB5049A9C365}"/>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p>
        </p:txBody>
      </p:sp>
      <p:sp>
        <p:nvSpPr>
          <p:cNvPr id="23" name="Marcador de Posição do Texto 10">
            <a:extLst>
              <a:ext uri="{FF2B5EF4-FFF2-40B4-BE49-F238E27FC236}">
                <a16:creationId xmlns="" xmlns:a16="http://schemas.microsoft.com/office/drawing/2014/main" id="{F4645AF6-026D-487E-91F6-90A7F6D94F08}"/>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Tree>
    <p:extLst>
      <p:ext uri="{BB962C8B-B14F-4D97-AF65-F5344CB8AC3E}">
        <p14:creationId xmlns:p14="http://schemas.microsoft.com/office/powerpoint/2010/main" val="182636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Posição do Texto 8">
            <a:extLst>
              <a:ext uri="{FF2B5EF4-FFF2-40B4-BE49-F238E27FC236}">
                <a16:creationId xmlns="" xmlns:a16="http://schemas.microsoft.com/office/drawing/2014/main" id="{490E1379-6F72-4BDA-956E-EC21F5C006CF}"/>
              </a:ext>
            </a:extLst>
          </p:cNvPr>
          <p:cNvSpPr>
            <a:spLocks noGrp="1"/>
          </p:cNvSpPr>
          <p:nvPr>
            <p:ph type="body" sz="quarter" idx="10" hasCustomPrompt="1"/>
          </p:nvPr>
        </p:nvSpPr>
        <p:spPr>
          <a:xfrm>
            <a:off x="628650" y="1503680"/>
            <a:ext cx="10982325" cy="868045"/>
          </a:xfrm>
        </p:spPr>
        <p:txBody>
          <a:bodyPr>
            <a:normAutofit/>
          </a:bodyPr>
          <a:lstStyle>
            <a:lvl1pPr marL="0" indent="0">
              <a:buNone/>
              <a:defRPr sz="3000" b="1">
                <a:solidFill>
                  <a:srgbClr val="166AB8"/>
                </a:solidFill>
                <a:latin typeface="Arial" panose="020B0604020202020204" pitchFamily="34" charset="0"/>
                <a:cs typeface="Arial" panose="020B0604020202020204" pitchFamily="34" charset="0"/>
              </a:defRPr>
            </a:lvl1pPr>
          </a:lstStyle>
          <a:p>
            <a:pPr lvl="0"/>
            <a:r>
              <a:rPr lang="pt-PT" dirty="0"/>
              <a:t>ADD TITLE</a:t>
            </a:r>
          </a:p>
        </p:txBody>
      </p:sp>
      <p:sp>
        <p:nvSpPr>
          <p:cNvPr id="14" name="Segnaposto contenuto 12">
            <a:extLst>
              <a:ext uri="{FF2B5EF4-FFF2-40B4-BE49-F238E27FC236}">
                <a16:creationId xmlns="" xmlns:a16="http://schemas.microsoft.com/office/drawing/2014/main" id="{9B3B312A-3CCC-4BF4-BBDC-7F85D52C21E5}"/>
              </a:ext>
            </a:extLst>
          </p:cNvPr>
          <p:cNvSpPr>
            <a:spLocks noGrp="1"/>
          </p:cNvSpPr>
          <p:nvPr>
            <p:ph sz="quarter" idx="13" hasCustomPrompt="1"/>
          </p:nvPr>
        </p:nvSpPr>
        <p:spPr>
          <a:xfrm>
            <a:off x="623888" y="2562225"/>
            <a:ext cx="10990262" cy="3295650"/>
          </a:xfrm>
        </p:spPr>
        <p:txBody>
          <a:bodyPr/>
          <a:lstStyle>
            <a:lvl1pPr>
              <a:lnSpc>
                <a:spcPts val="2400"/>
              </a:lnSpc>
              <a:defRPr sz="1800"/>
            </a:lvl1pPr>
            <a:lvl2pPr>
              <a:lnSpc>
                <a:spcPts val="2200"/>
              </a:lnSpc>
              <a:defRPr sz="1600"/>
            </a:lvl2pPr>
          </a:lstStyle>
          <a:p>
            <a:pPr lvl="0"/>
            <a:r>
              <a:rPr lang="pt-PT" dirty="0"/>
              <a:t>  Lorem ipsum dolor sit amet, consectetur adipiscing elit. Curabitur pretium egestas consequat. Phasellus vel magna interdum, maximus libero eget, sagittis velit. Vestibulum et vehicula sapien, in convallis sem. This is a Link.</a:t>
            </a:r>
          </a:p>
          <a:p>
            <a:pPr lvl="1"/>
            <a:r>
              <a:rPr lang="pt-PT" dirty="0"/>
              <a:t>  Ut placerat accumsan felis sit amet ullamcorper. In id dui vel elit lacinia pretium iaculis at lorem. In hac habitasse platea dictumst. Aenean in dapibus ante, nec pharetra quam. Vestibulum aliquam vulputate est, at blandit elit. In hac habitasse platea dictumst. Vestibulum commodo lacus vel ligula dictum congue. Integer porta ante ut risus tristique semper. </a:t>
            </a:r>
          </a:p>
        </p:txBody>
      </p:sp>
      <p:sp>
        <p:nvSpPr>
          <p:cNvPr id="18" name="Segnaposto numero diapositiva 5">
            <a:extLst>
              <a:ext uri="{FF2B5EF4-FFF2-40B4-BE49-F238E27FC236}">
                <a16:creationId xmlns="" xmlns:a16="http://schemas.microsoft.com/office/drawing/2014/main" id="{009F6ABF-BD64-47FF-9D60-5D2D75C5F928}"/>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solidFill>
                <a:srgbClr val="166AB8"/>
              </a:solidFill>
            </a:endParaRPr>
          </a:p>
        </p:txBody>
      </p:sp>
      <p:sp>
        <p:nvSpPr>
          <p:cNvPr id="20" name="CasellaDiTesto 19">
            <a:extLst>
              <a:ext uri="{FF2B5EF4-FFF2-40B4-BE49-F238E27FC236}">
                <a16:creationId xmlns="" xmlns:a16="http://schemas.microsoft.com/office/drawing/2014/main" id="{A0223BD4-1721-4AFE-84EE-4A65BC00D4C1}"/>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21" name="Marcador de Posição do Texto 10">
            <a:extLst>
              <a:ext uri="{FF2B5EF4-FFF2-40B4-BE49-F238E27FC236}">
                <a16:creationId xmlns="" xmlns:a16="http://schemas.microsoft.com/office/drawing/2014/main" id="{5CF98CA6-CFCF-439D-AC45-067875C699D7}"/>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Tree>
    <p:extLst>
      <p:ext uri="{BB962C8B-B14F-4D97-AF65-F5344CB8AC3E}">
        <p14:creationId xmlns:p14="http://schemas.microsoft.com/office/powerpoint/2010/main" val="304326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19" name="Rettangolo 18">
            <a:extLst>
              <a:ext uri="{FF2B5EF4-FFF2-40B4-BE49-F238E27FC236}">
                <a16:creationId xmlns="" xmlns:a16="http://schemas.microsoft.com/office/drawing/2014/main" id="{BE1DC28F-5B3A-439A-9703-3D494884B38F}"/>
              </a:ext>
            </a:extLst>
          </p:cNvPr>
          <p:cNvSpPr/>
          <p:nvPr userDrawn="1"/>
        </p:nvSpPr>
        <p:spPr>
          <a:xfrm>
            <a:off x="6275876" y="1181100"/>
            <a:ext cx="5428444" cy="463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 xmlns:a16="http://schemas.microsoft.com/office/drawing/2014/main" id="{6A265ED9-2D1E-4579-B35D-AD9D7D1CF249}"/>
              </a:ext>
            </a:extLst>
          </p:cNvPr>
          <p:cNvSpPr/>
          <p:nvPr userDrawn="1"/>
        </p:nvSpPr>
        <p:spPr>
          <a:xfrm>
            <a:off x="541020" y="1181100"/>
            <a:ext cx="5331142" cy="463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Marcador de Posição da Imagem 12">
            <a:extLst>
              <a:ext uri="{FF2B5EF4-FFF2-40B4-BE49-F238E27FC236}">
                <a16:creationId xmlns="" xmlns:a16="http://schemas.microsoft.com/office/drawing/2014/main" id="{558A4E7D-262B-4516-8484-EB20F0B21111}"/>
              </a:ext>
            </a:extLst>
          </p:cNvPr>
          <p:cNvSpPr>
            <a:spLocks noGrp="1"/>
          </p:cNvSpPr>
          <p:nvPr>
            <p:ph type="pic" sz="quarter" idx="13"/>
          </p:nvPr>
        </p:nvSpPr>
        <p:spPr>
          <a:xfrm>
            <a:off x="630238" y="1257299"/>
            <a:ext cx="5160962" cy="4473575"/>
          </a:xfrm>
        </p:spPr>
        <p:txBody>
          <a:bodyPr/>
          <a:lstStyle/>
          <a:p>
            <a:endParaRPr lang="pt-PT" dirty="0"/>
          </a:p>
        </p:txBody>
      </p:sp>
      <p:sp>
        <p:nvSpPr>
          <p:cNvPr id="12" name="Marcador de Posição da Imagem 12">
            <a:extLst>
              <a:ext uri="{FF2B5EF4-FFF2-40B4-BE49-F238E27FC236}">
                <a16:creationId xmlns="" xmlns:a16="http://schemas.microsoft.com/office/drawing/2014/main" id="{93158CD9-C1F3-4A19-92B2-B6A0EC829BF9}"/>
              </a:ext>
            </a:extLst>
          </p:cNvPr>
          <p:cNvSpPr>
            <a:spLocks noGrp="1"/>
          </p:cNvSpPr>
          <p:nvPr>
            <p:ph type="pic" sz="quarter" idx="14"/>
          </p:nvPr>
        </p:nvSpPr>
        <p:spPr>
          <a:xfrm>
            <a:off x="6353177" y="1257299"/>
            <a:ext cx="5208585" cy="4473576"/>
          </a:xfrm>
        </p:spPr>
        <p:txBody>
          <a:bodyPr/>
          <a:lstStyle/>
          <a:p>
            <a:endParaRPr lang="pt-PT"/>
          </a:p>
        </p:txBody>
      </p:sp>
      <p:sp>
        <p:nvSpPr>
          <p:cNvPr id="22" name="Segnaposto numero diapositiva 5">
            <a:extLst>
              <a:ext uri="{FF2B5EF4-FFF2-40B4-BE49-F238E27FC236}">
                <a16:creationId xmlns="" xmlns:a16="http://schemas.microsoft.com/office/drawing/2014/main" id="{FDF16AEC-EE15-4295-B4F8-9994EDC96144}"/>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p>
        </p:txBody>
      </p:sp>
      <p:sp>
        <p:nvSpPr>
          <p:cNvPr id="24" name="CasellaDiTesto 23">
            <a:extLst>
              <a:ext uri="{FF2B5EF4-FFF2-40B4-BE49-F238E27FC236}">
                <a16:creationId xmlns="" xmlns:a16="http://schemas.microsoft.com/office/drawing/2014/main" id="{C4874A8B-7777-459E-B623-E95ED5575B02}"/>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25" name="Marcador de Posição do Texto 10">
            <a:extLst>
              <a:ext uri="{FF2B5EF4-FFF2-40B4-BE49-F238E27FC236}">
                <a16:creationId xmlns="" xmlns:a16="http://schemas.microsoft.com/office/drawing/2014/main" id="{C2DFEB67-B6E1-446C-A212-3A177AFC56C9}"/>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Tree>
    <p:extLst>
      <p:ext uri="{BB962C8B-B14F-4D97-AF65-F5344CB8AC3E}">
        <p14:creationId xmlns:p14="http://schemas.microsoft.com/office/powerpoint/2010/main" val="357602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2" name="Rettangolo 11">
            <a:extLst>
              <a:ext uri="{FF2B5EF4-FFF2-40B4-BE49-F238E27FC236}">
                <a16:creationId xmlns="" xmlns:a16="http://schemas.microsoft.com/office/drawing/2014/main" id="{A503AB14-D7C6-4E23-BAD8-D3C89410066C}"/>
              </a:ext>
            </a:extLst>
          </p:cNvPr>
          <p:cNvSpPr/>
          <p:nvPr userDrawn="1"/>
        </p:nvSpPr>
        <p:spPr>
          <a:xfrm>
            <a:off x="561975" y="1188720"/>
            <a:ext cx="11144250" cy="4631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Marcador de Posição da Imagem 12">
            <a:extLst>
              <a:ext uri="{FF2B5EF4-FFF2-40B4-BE49-F238E27FC236}">
                <a16:creationId xmlns="" xmlns:a16="http://schemas.microsoft.com/office/drawing/2014/main" id="{26FDD346-0CDD-4B6A-971C-ED1727F01C27}"/>
              </a:ext>
            </a:extLst>
          </p:cNvPr>
          <p:cNvSpPr>
            <a:spLocks noGrp="1"/>
          </p:cNvSpPr>
          <p:nvPr>
            <p:ph type="pic" sz="quarter" idx="13"/>
          </p:nvPr>
        </p:nvSpPr>
        <p:spPr>
          <a:xfrm>
            <a:off x="630238" y="1271709"/>
            <a:ext cx="10980738" cy="4459165"/>
          </a:xfrm>
        </p:spPr>
        <p:txBody>
          <a:bodyPr/>
          <a:lstStyle/>
          <a:p>
            <a:endParaRPr lang="pt-PT" dirty="0"/>
          </a:p>
        </p:txBody>
      </p:sp>
      <p:sp>
        <p:nvSpPr>
          <p:cNvPr id="16" name="Segnaposto numero diapositiva 5">
            <a:extLst>
              <a:ext uri="{FF2B5EF4-FFF2-40B4-BE49-F238E27FC236}">
                <a16:creationId xmlns="" xmlns:a16="http://schemas.microsoft.com/office/drawing/2014/main" id="{B0809646-7401-4FC6-A465-F2D1709DD354}"/>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p>
        </p:txBody>
      </p:sp>
      <p:sp>
        <p:nvSpPr>
          <p:cNvPr id="18" name="CasellaDiTesto 17">
            <a:extLst>
              <a:ext uri="{FF2B5EF4-FFF2-40B4-BE49-F238E27FC236}">
                <a16:creationId xmlns="" xmlns:a16="http://schemas.microsoft.com/office/drawing/2014/main" id="{D3CECBAF-4F68-41D5-B437-51FECAD6546A}"/>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19" name="Marcador de Posição do Texto 10">
            <a:extLst>
              <a:ext uri="{FF2B5EF4-FFF2-40B4-BE49-F238E27FC236}">
                <a16:creationId xmlns="" xmlns:a16="http://schemas.microsoft.com/office/drawing/2014/main" id="{6D7A104D-B8AF-4475-BD1A-EF5FB3C4001A}"/>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Tree>
    <p:extLst>
      <p:ext uri="{BB962C8B-B14F-4D97-AF65-F5344CB8AC3E}">
        <p14:creationId xmlns:p14="http://schemas.microsoft.com/office/powerpoint/2010/main" val="277276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egnaposto contenuto 12">
            <a:extLst>
              <a:ext uri="{FF2B5EF4-FFF2-40B4-BE49-F238E27FC236}">
                <a16:creationId xmlns="" xmlns:a16="http://schemas.microsoft.com/office/drawing/2014/main" id="{21958FFB-F9A2-4527-93F5-F3A301F63AD4}"/>
              </a:ext>
            </a:extLst>
          </p:cNvPr>
          <p:cNvSpPr>
            <a:spLocks noGrp="1"/>
          </p:cNvSpPr>
          <p:nvPr>
            <p:ph sz="quarter" idx="13" hasCustomPrompt="1"/>
          </p:nvPr>
        </p:nvSpPr>
        <p:spPr>
          <a:xfrm>
            <a:off x="623888" y="1376363"/>
            <a:ext cx="10990262" cy="4481512"/>
          </a:xfrm>
        </p:spPr>
        <p:txBody>
          <a:bodyPr/>
          <a:lstStyle>
            <a:lvl1pPr>
              <a:lnSpc>
                <a:spcPts val="2400"/>
              </a:lnSpc>
              <a:defRPr sz="1800"/>
            </a:lvl1pPr>
            <a:lvl2pPr>
              <a:lnSpc>
                <a:spcPts val="2200"/>
              </a:lnSpc>
              <a:defRPr sz="1600"/>
            </a:lvl2pPr>
          </a:lstStyle>
          <a:p>
            <a:pPr lvl="0"/>
            <a:r>
              <a:rPr lang="pt-PT" dirty="0"/>
              <a:t>  Lorem ipsum dolor sit amet, consectetur adipiscing elit. Curabitur pretium egestas consequat. Phasellus vel magna interdum, maximus libero eget, sagittis velit. Vestibulum et vehicula sapien, in convallis sem. This is a Link.</a:t>
            </a:r>
          </a:p>
          <a:p>
            <a:pPr lvl="1"/>
            <a:r>
              <a:rPr lang="pt-PT" dirty="0"/>
              <a:t>  Ut placerat accumsan felis sit amet ullamcorper. In id dui vel elit lacinia pretium iaculis at lorem. In hac habitasse platea dictumst. Aenean in dapibus ante, nec pharetra quam. Vestibulum aliquam vulputate est, at blandit elit. In hac habitasse platea dictumst. Vestibulum commodo lacus vel ligula dictum congue. Integer porta ante ut risus tristique semper. </a:t>
            </a:r>
          </a:p>
        </p:txBody>
      </p:sp>
      <p:sp>
        <p:nvSpPr>
          <p:cNvPr id="17" name="Segnaposto numero diapositiva 5">
            <a:extLst>
              <a:ext uri="{FF2B5EF4-FFF2-40B4-BE49-F238E27FC236}">
                <a16:creationId xmlns="" xmlns:a16="http://schemas.microsoft.com/office/drawing/2014/main" id="{1A2CD3AE-1C77-4699-B0E5-2649FBBF2672}"/>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p>
        </p:txBody>
      </p:sp>
      <p:sp>
        <p:nvSpPr>
          <p:cNvPr id="19" name="CasellaDiTesto 18">
            <a:extLst>
              <a:ext uri="{FF2B5EF4-FFF2-40B4-BE49-F238E27FC236}">
                <a16:creationId xmlns="" xmlns:a16="http://schemas.microsoft.com/office/drawing/2014/main" id="{7E71C923-FF03-4FCB-8C6E-0CEF965D9B9D}"/>
              </a:ext>
            </a:extLst>
          </p:cNvPr>
          <p:cNvSpPr txBox="1"/>
          <p:nvPr userDrawn="1"/>
        </p:nvSpPr>
        <p:spPr>
          <a:xfrm>
            <a:off x="895350" y="6217143"/>
            <a:ext cx="2743200" cy="230832"/>
          </a:xfrm>
          <a:prstGeom prst="rect">
            <a:avLst/>
          </a:prstGeom>
          <a:noFill/>
        </p:spPr>
        <p:txBody>
          <a:bodyPr wrap="square" rtlCol="0">
            <a:spAutoFit/>
          </a:bodyPr>
          <a:lstStyle/>
          <a:p>
            <a:r>
              <a:rPr lang="it-IT" sz="900" b="0" i="0" dirty="0">
                <a:solidFill>
                  <a:srgbClr val="333333"/>
                </a:solidFill>
                <a:effectLst/>
                <a:latin typeface="Arial" panose="020B0604020202020204" pitchFamily="34" charset="0"/>
              </a:rPr>
              <a:t>Grant agreement ID: 101000613</a:t>
            </a:r>
            <a:endParaRPr lang="it-IT" sz="900" dirty="0">
              <a:solidFill>
                <a:schemeClr val="tx1"/>
              </a:solidFill>
              <a:latin typeface="Arial" panose="020B0604020202020204" pitchFamily="34" charset="0"/>
              <a:cs typeface="Arial" panose="020B0604020202020204" pitchFamily="34" charset="0"/>
            </a:endParaRPr>
          </a:p>
        </p:txBody>
      </p:sp>
      <p:sp>
        <p:nvSpPr>
          <p:cNvPr id="20" name="Marcador de Posição do Texto 10">
            <a:extLst>
              <a:ext uri="{FF2B5EF4-FFF2-40B4-BE49-F238E27FC236}">
                <a16:creationId xmlns="" xmlns:a16="http://schemas.microsoft.com/office/drawing/2014/main" id="{25B1B69E-FD17-4756-93BB-7198DFD6C04A}"/>
              </a:ext>
            </a:extLst>
          </p:cNvPr>
          <p:cNvSpPr>
            <a:spLocks noGrp="1"/>
          </p:cNvSpPr>
          <p:nvPr>
            <p:ph type="body" sz="quarter" idx="11" hasCustomPrompt="1"/>
          </p:nvPr>
        </p:nvSpPr>
        <p:spPr>
          <a:xfrm>
            <a:off x="8272633" y="650504"/>
            <a:ext cx="3342005" cy="223838"/>
          </a:xfrm>
        </p:spPr>
        <p:txBody>
          <a:bodyPr>
            <a:noAutofit/>
          </a:bodyPr>
          <a:lstStyle>
            <a:lvl1pPr marL="0" indent="0" algn="r">
              <a:buNone/>
              <a:defRPr sz="1300" b="0">
                <a:solidFill>
                  <a:schemeClr val="bg2">
                    <a:lumMod val="50000"/>
                  </a:schemeClr>
                </a:solidFill>
                <a:latin typeface="Arial Black" panose="020B0A04020102020204" pitchFamily="34" charset="0"/>
                <a:cs typeface="Arial" panose="020B0604020202020204" pitchFamily="34" charset="0"/>
              </a:defRPr>
            </a:lvl1pPr>
          </a:lstStyle>
          <a:p>
            <a:pPr lvl="0"/>
            <a:r>
              <a:rPr lang="pt-PT" dirty="0"/>
              <a:t>ADD TEXT</a:t>
            </a:r>
          </a:p>
        </p:txBody>
      </p:sp>
    </p:spTree>
    <p:extLst>
      <p:ext uri="{BB962C8B-B14F-4D97-AF65-F5344CB8AC3E}">
        <p14:creationId xmlns:p14="http://schemas.microsoft.com/office/powerpoint/2010/main" val="4138702738"/>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4A792B9F-442E-428C-A13E-471B5E6340C7}"/>
              </a:ext>
            </a:extLst>
          </p:cNvPr>
          <p:cNvSpPr>
            <a:spLocks noGrp="1"/>
          </p:cNvSpPr>
          <p:nvPr>
            <p:ph type="title"/>
          </p:nvPr>
        </p:nvSpPr>
        <p:spPr>
          <a:xfrm>
            <a:off x="619125" y="365125"/>
            <a:ext cx="1099185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 xmlns:a16="http://schemas.microsoft.com/office/drawing/2014/main" id="{69558C96-205C-45F6-AD5D-09C6C5DE18C4}"/>
              </a:ext>
            </a:extLst>
          </p:cNvPr>
          <p:cNvSpPr>
            <a:spLocks noGrp="1"/>
          </p:cNvSpPr>
          <p:nvPr>
            <p:ph type="body" idx="1"/>
          </p:nvPr>
        </p:nvSpPr>
        <p:spPr>
          <a:xfrm>
            <a:off x="619125" y="1825624"/>
            <a:ext cx="10991850" cy="4416913"/>
          </a:xfrm>
          <a:prstGeom prst="rect">
            <a:avLst/>
          </a:prstGeom>
        </p:spPr>
        <p:txBody>
          <a:bodyPr vert="horz" lIns="91440" tIns="45720" rIns="91440" bIns="45720" rtlCol="0">
            <a:normAutofit/>
          </a:bodyPr>
          <a:lstStyle/>
          <a:p>
            <a:pPr lvl="0"/>
            <a:r>
              <a:rPr lang="it-IT" dirty="0"/>
              <a:t>  First </a:t>
            </a:r>
            <a:r>
              <a:rPr lang="it-IT" dirty="0" err="1"/>
              <a:t>level</a:t>
            </a:r>
            <a:endParaRPr lang="it-IT" dirty="0"/>
          </a:p>
          <a:p>
            <a:pPr lvl="1"/>
            <a:r>
              <a:rPr lang="it-IT" dirty="0"/>
              <a:t>  Second </a:t>
            </a:r>
            <a:r>
              <a:rPr lang="it-IT" dirty="0" err="1"/>
              <a:t>livel</a:t>
            </a:r>
            <a:endParaRPr lang="it-IT" dirty="0"/>
          </a:p>
          <a:p>
            <a:pPr lvl="2"/>
            <a:r>
              <a:rPr lang="pt-PT" dirty="0"/>
              <a:t>  Third level</a:t>
            </a:r>
          </a:p>
          <a:p>
            <a:pPr lvl="3"/>
            <a:r>
              <a:rPr lang="it-IT" dirty="0"/>
              <a:t>  </a:t>
            </a:r>
            <a:r>
              <a:rPr lang="pt-PT" dirty="0"/>
              <a:t>Fourth level</a:t>
            </a:r>
          </a:p>
          <a:p>
            <a:pPr marL="2057400" marR="0" lvl="4" indent="-228600" algn="l" defTabSz="914400" rtl="0" eaLnBrk="1" fontAlgn="auto" latinLnBrk="0" hangingPunct="1">
              <a:lnSpc>
                <a:spcPct val="90000"/>
              </a:lnSpc>
              <a:spcBef>
                <a:spcPts val="500"/>
              </a:spcBef>
              <a:spcAft>
                <a:spcPts val="0"/>
              </a:spcAft>
              <a:buClrTx/>
              <a:buSzTx/>
              <a:buFontTx/>
              <a:buBlip>
                <a:blip r:embed="rId16"/>
              </a:buBlip>
              <a:tabLst/>
              <a:defRPr/>
            </a:pPr>
            <a:r>
              <a:rPr lang="it-IT" dirty="0"/>
              <a:t>  </a:t>
            </a:r>
            <a:r>
              <a:rPr lang="pt-PT" dirty="0"/>
              <a:t>Fifth level</a:t>
            </a:r>
          </a:p>
        </p:txBody>
      </p:sp>
      <p:sp>
        <p:nvSpPr>
          <p:cNvPr id="8" name="Segnaposto numero diapositiva 5">
            <a:extLst>
              <a:ext uri="{FF2B5EF4-FFF2-40B4-BE49-F238E27FC236}">
                <a16:creationId xmlns="" xmlns:a16="http://schemas.microsoft.com/office/drawing/2014/main" id="{9A1F0774-1C6A-4965-A423-C6CB0C8D17B4}"/>
              </a:ext>
            </a:extLst>
          </p:cNvPr>
          <p:cNvSpPr>
            <a:spLocks noGrp="1"/>
          </p:cNvSpPr>
          <p:nvPr>
            <p:ph type="sldNum" sz="quarter" idx="4"/>
          </p:nvPr>
        </p:nvSpPr>
        <p:spPr>
          <a:xfrm>
            <a:off x="8874373" y="6312393"/>
            <a:ext cx="2743200" cy="365125"/>
          </a:xfrm>
          <a:prstGeom prst="rect">
            <a:avLst/>
          </a:prstGeom>
        </p:spPr>
        <p:txBody>
          <a:bodyPr/>
          <a:lstStyle>
            <a:lvl1pPr algn="r">
              <a:defRPr sz="1050" b="1">
                <a:solidFill>
                  <a:srgbClr val="166AB8"/>
                </a:solidFill>
                <a:latin typeface="Arial" panose="020B0604020202020204" pitchFamily="34" charset="0"/>
                <a:cs typeface="Arial" panose="020B0604020202020204" pitchFamily="34" charset="0"/>
              </a:defRPr>
            </a:lvl1pPr>
          </a:lstStyle>
          <a:p>
            <a:fld id="{8DF55C04-9808-40BE-9CE5-2339B0BF05E0}" type="slidenum">
              <a:rPr lang="it-IT" smtClean="0"/>
              <a:pPr/>
              <a:t>‹N›</a:t>
            </a:fld>
            <a:endParaRPr lang="it-IT" dirty="0"/>
          </a:p>
        </p:txBody>
      </p:sp>
    </p:spTree>
    <p:extLst>
      <p:ext uri="{BB962C8B-B14F-4D97-AF65-F5344CB8AC3E}">
        <p14:creationId xmlns:p14="http://schemas.microsoft.com/office/powerpoint/2010/main" val="309437286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62" r:id="rId13"/>
  </p:sldLayoutIdLst>
  <p:hf hdr="0" ftr="0" dt="0"/>
  <p:txStyles>
    <p:title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6"/>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16"/>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Blip>
          <a:blip r:embed="rId16"/>
        </a:buBlip>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humhub.com/en"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46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56767" y="647977"/>
            <a:ext cx="6553111" cy="4793906"/>
          </a:xfrm>
          <a:prstGeom prst="rect">
            <a:avLst/>
          </a:prstGeom>
        </p:spPr>
      </p:pic>
      <p:sp>
        <p:nvSpPr>
          <p:cNvPr id="5" name="Ovale 4"/>
          <p:cNvSpPr/>
          <p:nvPr/>
        </p:nvSpPr>
        <p:spPr>
          <a:xfrm>
            <a:off x="-116047" y="2069485"/>
            <a:ext cx="1200193" cy="19455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11" name="Rettangolo arrotondato 10"/>
          <p:cNvSpPr/>
          <p:nvPr/>
        </p:nvSpPr>
        <p:spPr>
          <a:xfrm>
            <a:off x="3191435" y="-14271"/>
            <a:ext cx="7476565" cy="6199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Click on MY PROFILE and </a:t>
            </a:r>
            <a:r>
              <a:rPr lang="it-IT" dirty="0" err="1">
                <a:solidFill>
                  <a:schemeClr val="bg1"/>
                </a:solidFill>
              </a:rPr>
              <a:t>then</a:t>
            </a:r>
            <a:r>
              <a:rPr lang="it-IT" dirty="0">
                <a:solidFill>
                  <a:schemeClr val="bg1"/>
                </a:solidFill>
              </a:rPr>
              <a:t> on EDIT ACCOUNT to </a:t>
            </a:r>
            <a:r>
              <a:rPr lang="it-IT" dirty="0" err="1">
                <a:solidFill>
                  <a:schemeClr val="bg1"/>
                </a:solidFill>
              </a:rPr>
              <a:t>edit</a:t>
            </a:r>
            <a:r>
              <a:rPr lang="it-IT" dirty="0">
                <a:solidFill>
                  <a:schemeClr val="bg1"/>
                </a:solidFill>
              </a:rPr>
              <a:t>/update </a:t>
            </a:r>
            <a:r>
              <a:rPr lang="it-IT" dirty="0" err="1">
                <a:solidFill>
                  <a:schemeClr val="bg1"/>
                </a:solidFill>
              </a:rPr>
              <a:t>your</a:t>
            </a:r>
            <a:r>
              <a:rPr lang="it-IT" dirty="0">
                <a:solidFill>
                  <a:schemeClr val="bg1"/>
                </a:solidFill>
              </a:rPr>
              <a:t> info</a:t>
            </a:r>
          </a:p>
        </p:txBody>
      </p:sp>
      <p:sp>
        <p:nvSpPr>
          <p:cNvPr id="17" name="Ovale 16"/>
          <p:cNvSpPr/>
          <p:nvPr/>
        </p:nvSpPr>
        <p:spPr>
          <a:xfrm>
            <a:off x="7210298" y="3645376"/>
            <a:ext cx="892783" cy="124984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15" name="Ovale 14"/>
          <p:cNvSpPr/>
          <p:nvPr/>
        </p:nvSpPr>
        <p:spPr>
          <a:xfrm>
            <a:off x="5660328" y="1572011"/>
            <a:ext cx="892783" cy="59475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pic>
        <p:nvPicPr>
          <p:cNvPr id="12" name="Immagine 11"/>
          <p:cNvPicPr>
            <a:picLocks noChangeAspect="1"/>
          </p:cNvPicPr>
          <p:nvPr/>
        </p:nvPicPr>
        <p:blipFill>
          <a:blip r:embed="rId3"/>
          <a:stretch>
            <a:fillRect/>
          </a:stretch>
        </p:blipFill>
        <p:spPr>
          <a:xfrm>
            <a:off x="1265245" y="2248627"/>
            <a:ext cx="6938060" cy="3902659"/>
          </a:xfrm>
          <a:prstGeom prst="rect">
            <a:avLst/>
          </a:prstGeom>
        </p:spPr>
      </p:pic>
      <p:sp>
        <p:nvSpPr>
          <p:cNvPr id="2" name="Callout 2 1"/>
          <p:cNvSpPr/>
          <p:nvPr/>
        </p:nvSpPr>
        <p:spPr>
          <a:xfrm>
            <a:off x="3191436" y="4714875"/>
            <a:ext cx="2885515" cy="1314450"/>
          </a:xfrm>
          <a:prstGeom prst="borderCallout2">
            <a:avLst>
              <a:gd name="adj1" fmla="val 67888"/>
              <a:gd name="adj2" fmla="val 101705"/>
              <a:gd name="adj3" fmla="val 4957"/>
              <a:gd name="adj4" fmla="val 103024"/>
              <a:gd name="adj5" fmla="val -74569"/>
              <a:gd name="adj6" fmla="val 147928"/>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solidFill>
                  <a:srgbClr val="166AB8"/>
                </a:solidFill>
              </a:rPr>
              <a:t>You</a:t>
            </a:r>
            <a:r>
              <a:rPr lang="it-IT" sz="1400" dirty="0">
                <a:solidFill>
                  <a:srgbClr val="166AB8"/>
                </a:solidFill>
              </a:rPr>
              <a:t> can </a:t>
            </a:r>
            <a:r>
              <a:rPr lang="it-IT" sz="1400" dirty="0" err="1">
                <a:solidFill>
                  <a:srgbClr val="166AB8"/>
                </a:solidFill>
              </a:rPr>
              <a:t>change</a:t>
            </a:r>
            <a:r>
              <a:rPr lang="it-IT" sz="1400" dirty="0">
                <a:solidFill>
                  <a:srgbClr val="166AB8"/>
                </a:solidFill>
              </a:rPr>
              <a:t> and </a:t>
            </a:r>
            <a:r>
              <a:rPr lang="it-IT" sz="1400" dirty="0" err="1">
                <a:solidFill>
                  <a:srgbClr val="166AB8"/>
                </a:solidFill>
              </a:rPr>
              <a:t>customize</a:t>
            </a:r>
            <a:r>
              <a:rPr lang="it-IT" sz="1400" dirty="0">
                <a:solidFill>
                  <a:srgbClr val="166AB8"/>
                </a:solidFill>
              </a:rPr>
              <a:t> </a:t>
            </a:r>
            <a:r>
              <a:rPr lang="it-IT" sz="1400" dirty="0" err="1">
                <a:solidFill>
                  <a:srgbClr val="166AB8"/>
                </a:solidFill>
              </a:rPr>
              <a:t>functions</a:t>
            </a:r>
            <a:r>
              <a:rPr lang="it-IT" sz="1400" dirty="0">
                <a:solidFill>
                  <a:srgbClr val="166AB8"/>
                </a:solidFill>
              </a:rPr>
              <a:t> (i.e. </a:t>
            </a:r>
            <a:r>
              <a:rPr lang="it-IT" sz="1400" dirty="0" err="1">
                <a:solidFill>
                  <a:srgbClr val="166AB8"/>
                </a:solidFill>
              </a:rPr>
              <a:t>receive</a:t>
            </a:r>
            <a:r>
              <a:rPr lang="it-IT" sz="1400" dirty="0">
                <a:solidFill>
                  <a:srgbClr val="166AB8"/>
                </a:solidFill>
              </a:rPr>
              <a:t> </a:t>
            </a:r>
            <a:r>
              <a:rPr lang="it-IT" sz="1400" dirty="0" err="1">
                <a:solidFill>
                  <a:srgbClr val="166AB8"/>
                </a:solidFill>
              </a:rPr>
              <a:t>daily</a:t>
            </a:r>
            <a:r>
              <a:rPr lang="it-IT" sz="1400" dirty="0">
                <a:solidFill>
                  <a:srgbClr val="166AB8"/>
                </a:solidFill>
              </a:rPr>
              <a:t> e-mail </a:t>
            </a:r>
            <a:r>
              <a:rPr lang="it-IT" sz="1400" dirty="0" err="1">
                <a:solidFill>
                  <a:srgbClr val="166AB8"/>
                </a:solidFill>
              </a:rPr>
              <a:t>summaries</a:t>
            </a:r>
            <a:r>
              <a:rPr lang="it-IT" sz="1400" dirty="0">
                <a:solidFill>
                  <a:srgbClr val="166AB8"/>
                </a:solidFill>
              </a:rPr>
              <a:t>, set </a:t>
            </a:r>
            <a:r>
              <a:rPr lang="it-IT" sz="1400" dirty="0" err="1">
                <a:solidFill>
                  <a:srgbClr val="166AB8"/>
                </a:solidFill>
              </a:rPr>
              <a:t>language</a:t>
            </a:r>
            <a:r>
              <a:rPr lang="it-IT" sz="1400" dirty="0">
                <a:solidFill>
                  <a:srgbClr val="166AB8"/>
                </a:solidFill>
              </a:rPr>
              <a:t>, </a:t>
            </a:r>
            <a:r>
              <a:rPr lang="it-IT" sz="1400" dirty="0" err="1">
                <a:solidFill>
                  <a:srgbClr val="166AB8"/>
                </a:solidFill>
              </a:rPr>
              <a:t>change</a:t>
            </a:r>
            <a:r>
              <a:rPr lang="it-IT" sz="1400" dirty="0">
                <a:solidFill>
                  <a:srgbClr val="166AB8"/>
                </a:solidFill>
              </a:rPr>
              <a:t> password, etc.)</a:t>
            </a:r>
          </a:p>
        </p:txBody>
      </p:sp>
      <p:sp>
        <p:nvSpPr>
          <p:cNvPr id="16" name="Freccia a destra 15"/>
          <p:cNvSpPr/>
          <p:nvPr/>
        </p:nvSpPr>
        <p:spPr>
          <a:xfrm rot="4738347">
            <a:off x="6740851" y="2759357"/>
            <a:ext cx="817159" cy="571146"/>
          </a:xfrm>
          <a:prstGeom prst="rightArrow">
            <a:avLst>
              <a:gd name="adj1" fmla="val 50000"/>
              <a:gd name="adj2" fmla="val 388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6848100" y="3449520"/>
            <a:ext cx="892783" cy="59475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pic>
        <p:nvPicPr>
          <p:cNvPr id="9" name="Immagine 8"/>
          <p:cNvPicPr>
            <a:picLocks noChangeAspect="1"/>
          </p:cNvPicPr>
          <p:nvPr/>
        </p:nvPicPr>
        <p:blipFill rotWithShape="1">
          <a:blip r:embed="rId4"/>
          <a:srcRect l="21786"/>
          <a:stretch/>
        </p:blipFill>
        <p:spPr>
          <a:xfrm>
            <a:off x="7798006" y="3645376"/>
            <a:ext cx="4393995" cy="3160049"/>
          </a:xfrm>
          <a:prstGeom prst="rect">
            <a:avLst/>
          </a:prstGeom>
        </p:spPr>
      </p:pic>
    </p:spTree>
    <p:extLst>
      <p:ext uri="{BB962C8B-B14F-4D97-AF65-F5344CB8AC3E}">
        <p14:creationId xmlns:p14="http://schemas.microsoft.com/office/powerpoint/2010/main" val="343106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2"/>
          <a:srcRect t="66187" b="26318"/>
          <a:stretch/>
        </p:blipFill>
        <p:spPr>
          <a:xfrm>
            <a:off x="85759" y="1180903"/>
            <a:ext cx="1588711" cy="2178985"/>
          </a:xfrm>
          <a:prstGeom prst="rect">
            <a:avLst/>
          </a:prstGeom>
        </p:spPr>
      </p:pic>
      <p:sp>
        <p:nvSpPr>
          <p:cNvPr id="3" name="Segnaposto contenuto 2"/>
          <p:cNvSpPr>
            <a:spLocks noGrp="1"/>
          </p:cNvSpPr>
          <p:nvPr>
            <p:ph idx="1"/>
          </p:nvPr>
        </p:nvSpPr>
        <p:spPr>
          <a:xfrm>
            <a:off x="2933700" y="1508571"/>
            <a:ext cx="8646072" cy="4900112"/>
          </a:xfrm>
        </p:spPr>
        <p:txBody>
          <a:bodyPr>
            <a:noAutofit/>
          </a:bodyPr>
          <a:lstStyle/>
          <a:p>
            <a:pPr>
              <a:lnSpc>
                <a:spcPct val="120000"/>
              </a:lnSpc>
            </a:pPr>
            <a:r>
              <a:rPr lang="it-IT" sz="1600" dirty="0"/>
              <a:t>“</a:t>
            </a:r>
            <a:r>
              <a:rPr lang="it-IT" sz="1600" b="1" dirty="0">
                <a:solidFill>
                  <a:srgbClr val="166AB8"/>
                </a:solidFill>
              </a:rPr>
              <a:t>FS4EU GENERAL </a:t>
            </a:r>
            <a:r>
              <a:rPr lang="it-IT" sz="1600" dirty="0"/>
              <a:t>”: </a:t>
            </a:r>
            <a:r>
              <a:rPr lang="it-IT" sz="1600" dirty="0" err="1"/>
              <a:t>here</a:t>
            </a:r>
            <a:r>
              <a:rPr lang="it-IT" sz="1600" dirty="0"/>
              <a:t>  </a:t>
            </a:r>
            <a:r>
              <a:rPr lang="it-IT" sz="1600" dirty="0" err="1"/>
              <a:t>you</a:t>
            </a:r>
            <a:r>
              <a:rPr lang="it-IT" sz="1600" dirty="0"/>
              <a:t> can </a:t>
            </a:r>
            <a:r>
              <a:rPr lang="it-IT" sz="1600" dirty="0" err="1"/>
              <a:t>find</a:t>
            </a:r>
            <a:r>
              <a:rPr lang="it-IT" sz="1600" dirty="0"/>
              <a:t> </a:t>
            </a:r>
            <a:r>
              <a:rPr lang="it-IT" sz="1600" dirty="0" err="1"/>
              <a:t>all</a:t>
            </a:r>
            <a:r>
              <a:rPr lang="it-IT" sz="1600" dirty="0"/>
              <a:t> the </a:t>
            </a:r>
            <a:r>
              <a:rPr lang="it-IT" sz="1600" dirty="0" err="1"/>
              <a:t>spaces</a:t>
            </a:r>
            <a:r>
              <a:rPr lang="it-IT" sz="1600" dirty="0"/>
              <a:t> </a:t>
            </a:r>
            <a:r>
              <a:rPr lang="it-IT" sz="1600" dirty="0" err="1"/>
              <a:t>where</a:t>
            </a:r>
            <a:r>
              <a:rPr lang="it-IT" sz="1600" dirty="0"/>
              <a:t> </a:t>
            </a:r>
            <a:r>
              <a:rPr lang="it-IT" sz="1600" dirty="0" err="1"/>
              <a:t>we</a:t>
            </a:r>
            <a:r>
              <a:rPr lang="it-IT" sz="1600" dirty="0"/>
              <a:t> can share </a:t>
            </a:r>
            <a:r>
              <a:rPr lang="it-IT" sz="1600" dirty="0" err="1"/>
              <a:t>relevant</a:t>
            </a:r>
            <a:r>
              <a:rPr lang="it-IT" sz="1600" dirty="0"/>
              <a:t> </a:t>
            </a:r>
            <a:r>
              <a:rPr lang="it-IT" sz="1600" dirty="0" err="1"/>
              <a:t>docs</a:t>
            </a:r>
            <a:r>
              <a:rPr lang="it-IT" sz="1600" dirty="0"/>
              <a:t> and </a:t>
            </a:r>
            <a:r>
              <a:rPr lang="it-IT" sz="1600" dirty="0" err="1"/>
              <a:t>communicate</a:t>
            </a:r>
            <a:r>
              <a:rPr lang="it-IT" sz="1600" dirty="0"/>
              <a:t> with </a:t>
            </a:r>
            <a:r>
              <a:rPr lang="it-IT" sz="1600" dirty="0" err="1"/>
              <a:t>all</a:t>
            </a:r>
            <a:r>
              <a:rPr lang="it-IT" sz="1600" dirty="0"/>
              <a:t>. </a:t>
            </a:r>
            <a:endParaRPr lang="it-IT" sz="1600" dirty="0" smtClean="0"/>
          </a:p>
          <a:p>
            <a:pPr lvl="1">
              <a:lnSpc>
                <a:spcPct val="120000"/>
              </a:lnSpc>
            </a:pPr>
            <a:r>
              <a:rPr lang="it-IT" sz="1400" dirty="0" err="1" smtClean="0"/>
              <a:t>This</a:t>
            </a:r>
            <a:r>
              <a:rPr lang="it-IT" sz="1400" dirty="0" smtClean="0"/>
              <a:t> </a:t>
            </a:r>
            <a:r>
              <a:rPr lang="it-IT" sz="1400" dirty="0" err="1"/>
              <a:t>section</a:t>
            </a:r>
            <a:r>
              <a:rPr lang="it-IT" sz="1400" dirty="0"/>
              <a:t> </a:t>
            </a:r>
            <a:r>
              <a:rPr lang="it-IT" sz="1400" dirty="0" err="1"/>
              <a:t>includes</a:t>
            </a:r>
            <a:r>
              <a:rPr lang="it-IT" sz="1400" dirty="0"/>
              <a:t> </a:t>
            </a:r>
            <a:r>
              <a:rPr lang="it-IT" sz="1400" dirty="0" err="1" smtClean="0"/>
              <a:t>spaces</a:t>
            </a:r>
            <a:r>
              <a:rPr lang="it-IT" sz="1400" dirty="0" smtClean="0"/>
              <a:t> </a:t>
            </a:r>
            <a:r>
              <a:rPr lang="it-IT" sz="1400" dirty="0" err="1" smtClean="0"/>
              <a:t>that</a:t>
            </a:r>
            <a:r>
              <a:rPr lang="it-IT" sz="1400" dirty="0" smtClean="0"/>
              <a:t> can be </a:t>
            </a:r>
            <a:r>
              <a:rPr lang="it-IT" sz="1400" dirty="0" err="1" smtClean="0"/>
              <a:t>useful</a:t>
            </a:r>
            <a:r>
              <a:rPr lang="it-IT" sz="1400" dirty="0" smtClean="0"/>
              <a:t> for </a:t>
            </a:r>
            <a:r>
              <a:rPr lang="it-IT" sz="1400" dirty="0" err="1" smtClean="0"/>
              <a:t>all</a:t>
            </a:r>
            <a:r>
              <a:rPr lang="it-IT" sz="1400" dirty="0" smtClean="0"/>
              <a:t> and for general </a:t>
            </a:r>
            <a:r>
              <a:rPr lang="it-IT" sz="1400" dirty="0" err="1" smtClean="0"/>
              <a:t>communication</a:t>
            </a:r>
            <a:r>
              <a:rPr lang="it-IT" sz="1400" dirty="0" smtClean="0"/>
              <a:t>/information by Coordinator.</a:t>
            </a:r>
          </a:p>
          <a:p>
            <a:pPr lvl="1">
              <a:lnSpc>
                <a:spcPct val="120000"/>
              </a:lnSpc>
            </a:pPr>
            <a:r>
              <a:rPr lang="it-IT" sz="1400" dirty="0" err="1"/>
              <a:t>You</a:t>
            </a:r>
            <a:r>
              <a:rPr lang="it-IT" sz="1400" dirty="0"/>
              <a:t> can </a:t>
            </a:r>
            <a:r>
              <a:rPr lang="it-IT" sz="1400" dirty="0" err="1"/>
              <a:t>also</a:t>
            </a:r>
            <a:r>
              <a:rPr lang="it-IT" sz="1400" dirty="0"/>
              <a:t> </a:t>
            </a:r>
            <a:r>
              <a:rPr lang="it-IT" sz="1400" dirty="0" err="1"/>
              <a:t>add</a:t>
            </a:r>
            <a:r>
              <a:rPr lang="it-IT" sz="1400" dirty="0"/>
              <a:t> </a:t>
            </a:r>
            <a:r>
              <a:rPr lang="it-IT" sz="1400" dirty="0" err="1"/>
              <a:t>any</a:t>
            </a:r>
            <a:r>
              <a:rPr lang="it-IT" sz="1400" dirty="0"/>
              <a:t> </a:t>
            </a:r>
            <a:r>
              <a:rPr lang="it-IT" sz="1400" dirty="0" err="1"/>
              <a:t>document</a:t>
            </a:r>
            <a:r>
              <a:rPr lang="it-IT" sz="1400" dirty="0"/>
              <a:t> </a:t>
            </a:r>
            <a:r>
              <a:rPr lang="it-IT" sz="1400" dirty="0" err="1"/>
              <a:t>considered</a:t>
            </a:r>
            <a:r>
              <a:rPr lang="it-IT" sz="1400" dirty="0"/>
              <a:t> </a:t>
            </a:r>
            <a:r>
              <a:rPr lang="it-IT" sz="1400" dirty="0" err="1"/>
              <a:t>relevant</a:t>
            </a:r>
            <a:r>
              <a:rPr lang="it-IT" sz="1400" dirty="0"/>
              <a:t> for </a:t>
            </a:r>
            <a:r>
              <a:rPr lang="it-IT" sz="1400" dirty="0" err="1"/>
              <a:t>all</a:t>
            </a:r>
            <a:r>
              <a:rPr lang="it-IT" sz="1400" dirty="0"/>
              <a:t> the </a:t>
            </a:r>
            <a:r>
              <a:rPr lang="it-IT" sz="1400" dirty="0" err="1"/>
              <a:t>partners</a:t>
            </a:r>
            <a:r>
              <a:rPr lang="it-IT" sz="1400" dirty="0"/>
              <a:t> by </a:t>
            </a:r>
            <a:r>
              <a:rPr lang="it-IT" sz="1400" dirty="0" err="1"/>
              <a:t>using</a:t>
            </a:r>
            <a:r>
              <a:rPr lang="it-IT" sz="1400" dirty="0"/>
              <a:t> the </a:t>
            </a:r>
            <a:r>
              <a:rPr lang="it-IT" sz="1400" dirty="0" err="1"/>
              <a:t>space</a:t>
            </a:r>
            <a:r>
              <a:rPr lang="it-IT" sz="1400" dirty="0"/>
              <a:t> </a:t>
            </a:r>
            <a:r>
              <a:rPr lang="it-IT" sz="1400" b="1" dirty="0"/>
              <a:t>FS4EU for </a:t>
            </a:r>
            <a:r>
              <a:rPr lang="it-IT" sz="1400" b="1" dirty="0" err="1" smtClean="0"/>
              <a:t>all</a:t>
            </a:r>
            <a:r>
              <a:rPr lang="it-IT" sz="1400" b="1" dirty="0" smtClean="0"/>
              <a:t>, </a:t>
            </a:r>
          </a:p>
          <a:p>
            <a:pPr lvl="1">
              <a:lnSpc>
                <a:spcPct val="120000"/>
              </a:lnSpc>
            </a:pPr>
            <a:r>
              <a:rPr lang="it-IT" sz="1400" dirty="0" smtClean="0"/>
              <a:t>the </a:t>
            </a:r>
            <a:r>
              <a:rPr lang="it-IT" sz="1400" dirty="0" err="1"/>
              <a:t>gallery</a:t>
            </a:r>
            <a:r>
              <a:rPr lang="it-IT" sz="1400" dirty="0"/>
              <a:t> </a:t>
            </a:r>
            <a:r>
              <a:rPr lang="it-IT" sz="1400" dirty="0" smtClean="0"/>
              <a:t>to share </a:t>
            </a:r>
            <a:r>
              <a:rPr lang="it-IT" sz="1400" dirty="0" err="1"/>
              <a:t>pics</a:t>
            </a:r>
            <a:r>
              <a:rPr lang="it-IT" sz="1400" dirty="0"/>
              <a:t>, images, </a:t>
            </a:r>
            <a:endParaRPr lang="it-IT" sz="1400" dirty="0" smtClean="0"/>
          </a:p>
          <a:p>
            <a:pPr lvl="1">
              <a:lnSpc>
                <a:spcPct val="120000"/>
              </a:lnSpc>
            </a:pPr>
            <a:r>
              <a:rPr lang="it-IT" sz="1400" dirty="0" smtClean="0"/>
              <a:t>the </a:t>
            </a:r>
            <a:r>
              <a:rPr lang="it-IT" sz="1400" dirty="0" err="1" smtClean="0"/>
              <a:t>library</a:t>
            </a:r>
            <a:r>
              <a:rPr lang="it-IT" sz="1400" dirty="0"/>
              <a:t> </a:t>
            </a:r>
            <a:r>
              <a:rPr lang="it-IT" sz="1400" dirty="0" smtClean="0"/>
              <a:t>to share </a:t>
            </a:r>
            <a:r>
              <a:rPr lang="it-IT" sz="1400" dirty="0" err="1" smtClean="0"/>
              <a:t>docs</a:t>
            </a:r>
            <a:r>
              <a:rPr lang="it-IT" sz="1400" dirty="0" smtClean="0"/>
              <a:t> </a:t>
            </a:r>
          </a:p>
          <a:p>
            <a:pPr lvl="1">
              <a:lnSpc>
                <a:spcPct val="120000"/>
              </a:lnSpc>
            </a:pPr>
            <a:r>
              <a:rPr lang="it-IT" sz="1400" dirty="0" smtClean="0"/>
              <a:t>the </a:t>
            </a:r>
            <a:r>
              <a:rPr lang="it-IT" sz="1400" dirty="0" err="1"/>
              <a:t>KoM</a:t>
            </a:r>
            <a:r>
              <a:rPr lang="it-IT" sz="1400" dirty="0"/>
              <a:t> </a:t>
            </a:r>
            <a:r>
              <a:rPr lang="it-IT" sz="1400" dirty="0" err="1"/>
              <a:t>slides</a:t>
            </a:r>
            <a:r>
              <a:rPr lang="it-IT" sz="1400" dirty="0"/>
              <a:t> </a:t>
            </a:r>
            <a:r>
              <a:rPr lang="it-IT" sz="1400" dirty="0" smtClean="0"/>
              <a:t>to </a:t>
            </a:r>
            <a:r>
              <a:rPr lang="it-IT" sz="1400" dirty="0" err="1" smtClean="0"/>
              <a:t>find</a:t>
            </a:r>
            <a:r>
              <a:rPr lang="it-IT" sz="1400" dirty="0" smtClean="0"/>
              <a:t> </a:t>
            </a:r>
            <a:r>
              <a:rPr lang="it-IT" sz="1400" dirty="0" err="1" smtClean="0"/>
              <a:t>recordings</a:t>
            </a:r>
            <a:r>
              <a:rPr lang="it-IT" sz="1400" dirty="0" smtClean="0"/>
              <a:t> </a:t>
            </a:r>
            <a:r>
              <a:rPr lang="it-IT" sz="1400" dirty="0" err="1" smtClean="0"/>
              <a:t>links</a:t>
            </a:r>
            <a:r>
              <a:rPr lang="it-IT" sz="1400" dirty="0"/>
              <a:t> </a:t>
            </a:r>
            <a:r>
              <a:rPr lang="it-IT" sz="1400" dirty="0" smtClean="0"/>
              <a:t>and </a:t>
            </a:r>
            <a:r>
              <a:rPr lang="it-IT" sz="1400" dirty="0" err="1" smtClean="0"/>
              <a:t>presentations</a:t>
            </a:r>
            <a:r>
              <a:rPr lang="it-IT" sz="1400" dirty="0" smtClean="0"/>
              <a:t> </a:t>
            </a:r>
            <a:r>
              <a:rPr lang="it-IT" sz="1400" dirty="0" err="1" smtClean="0"/>
              <a:t>used</a:t>
            </a:r>
            <a:r>
              <a:rPr lang="it-IT" sz="1400" dirty="0" smtClean="0"/>
              <a:t> </a:t>
            </a:r>
            <a:r>
              <a:rPr lang="it-IT" sz="1400" dirty="0" err="1" smtClean="0"/>
              <a:t>during</a:t>
            </a:r>
            <a:r>
              <a:rPr lang="it-IT" sz="1400" dirty="0" smtClean="0"/>
              <a:t> the </a:t>
            </a:r>
            <a:r>
              <a:rPr lang="it-IT" sz="1400" dirty="0" err="1" smtClean="0"/>
              <a:t>KoM</a:t>
            </a:r>
            <a:r>
              <a:rPr lang="it-IT" sz="1400" dirty="0" smtClean="0"/>
              <a:t>.</a:t>
            </a:r>
            <a:r>
              <a:rPr lang="it-IT" sz="1400" dirty="0"/>
              <a:t/>
            </a:r>
            <a:br>
              <a:rPr lang="it-IT" sz="1400" dirty="0"/>
            </a:br>
            <a:endParaRPr lang="it-IT" sz="1400" b="1" dirty="0"/>
          </a:p>
          <a:p>
            <a:pPr>
              <a:lnSpc>
                <a:spcPct val="120000"/>
              </a:lnSpc>
            </a:pPr>
            <a:r>
              <a:rPr lang="it-IT" sz="1600" dirty="0" smtClean="0"/>
              <a:t>“</a:t>
            </a:r>
            <a:r>
              <a:rPr lang="it-IT" sz="1600" b="1" dirty="0">
                <a:solidFill>
                  <a:srgbClr val="166AB8"/>
                </a:solidFill>
              </a:rPr>
              <a:t>WORK PACKAGES</a:t>
            </a:r>
            <a:r>
              <a:rPr lang="it-IT" sz="1600" dirty="0"/>
              <a:t>”: </a:t>
            </a:r>
            <a:r>
              <a:rPr lang="it-IT" sz="1600" dirty="0" err="1"/>
              <a:t>you</a:t>
            </a:r>
            <a:r>
              <a:rPr lang="it-IT" sz="1600" dirty="0"/>
              <a:t> </a:t>
            </a:r>
            <a:r>
              <a:rPr lang="it-IT" sz="1600" dirty="0" err="1"/>
              <a:t>will</a:t>
            </a:r>
            <a:r>
              <a:rPr lang="it-IT" sz="1600" dirty="0"/>
              <a:t> </a:t>
            </a:r>
            <a:r>
              <a:rPr lang="it-IT" sz="1600" dirty="0" err="1"/>
              <a:t>see</a:t>
            </a:r>
            <a:r>
              <a:rPr lang="it-IT" sz="1600" dirty="0"/>
              <a:t> the </a:t>
            </a:r>
            <a:r>
              <a:rPr lang="it-IT" sz="1600" dirty="0" err="1"/>
              <a:t>WPs</a:t>
            </a:r>
            <a:r>
              <a:rPr lang="it-IT" sz="1600" dirty="0"/>
              <a:t> </a:t>
            </a:r>
            <a:r>
              <a:rPr lang="it-IT" sz="1600" dirty="0" err="1"/>
              <a:t>directories</a:t>
            </a:r>
            <a:r>
              <a:rPr lang="it-IT" sz="1600" dirty="0"/>
              <a:t> with </a:t>
            </a:r>
            <a:r>
              <a:rPr lang="it-IT" sz="1600" dirty="0" err="1"/>
              <a:t>spaces</a:t>
            </a:r>
            <a:r>
              <a:rPr lang="it-IT" sz="1600" dirty="0"/>
              <a:t> </a:t>
            </a:r>
            <a:r>
              <a:rPr lang="it-IT" sz="1600" dirty="0" err="1"/>
              <a:t>you’re</a:t>
            </a:r>
            <a:r>
              <a:rPr lang="it-IT" sz="1600" dirty="0"/>
              <a:t> </a:t>
            </a:r>
            <a:r>
              <a:rPr lang="it-IT" sz="1600" dirty="0" err="1"/>
              <a:t>involved</a:t>
            </a:r>
            <a:r>
              <a:rPr lang="it-IT" sz="1600" dirty="0"/>
              <a:t> in. </a:t>
            </a:r>
          </a:p>
          <a:p>
            <a:pPr>
              <a:lnSpc>
                <a:spcPct val="120000"/>
              </a:lnSpc>
              <a:buNone/>
            </a:pPr>
            <a:r>
              <a:rPr lang="it-IT" sz="1600" dirty="0"/>
              <a:t>	The WP </a:t>
            </a:r>
            <a:r>
              <a:rPr lang="it-IT" sz="1600" dirty="0" err="1" smtClean="0"/>
              <a:t>leaders</a:t>
            </a:r>
            <a:r>
              <a:rPr lang="it-IT" sz="1600" dirty="0" smtClean="0"/>
              <a:t> are </a:t>
            </a:r>
            <a:r>
              <a:rPr lang="it-IT" sz="1600" dirty="0"/>
              <a:t>in </a:t>
            </a:r>
            <a:r>
              <a:rPr lang="it-IT" sz="1600" dirty="0" err="1"/>
              <a:t>charge</a:t>
            </a:r>
            <a:r>
              <a:rPr lang="it-IT" sz="1600" dirty="0"/>
              <a:t> of </a:t>
            </a:r>
            <a:r>
              <a:rPr lang="it-IT" sz="1600" dirty="0" err="1"/>
              <a:t>managing</a:t>
            </a:r>
            <a:r>
              <a:rPr lang="it-IT" sz="1600" dirty="0"/>
              <a:t> the </a:t>
            </a:r>
            <a:r>
              <a:rPr lang="it-IT" sz="1600" dirty="0" err="1"/>
              <a:t>spaces</a:t>
            </a:r>
            <a:r>
              <a:rPr lang="it-IT" sz="1600" dirty="0"/>
              <a:t>, by </a:t>
            </a:r>
            <a:r>
              <a:rPr lang="it-IT" sz="1600" dirty="0" err="1"/>
              <a:t>feeding</a:t>
            </a:r>
            <a:r>
              <a:rPr lang="it-IT" sz="1600" dirty="0"/>
              <a:t> the </a:t>
            </a:r>
            <a:r>
              <a:rPr lang="it-IT" sz="1600" dirty="0" err="1"/>
              <a:t>stream</a:t>
            </a:r>
            <a:r>
              <a:rPr lang="it-IT" sz="1600" dirty="0"/>
              <a:t>, </a:t>
            </a:r>
            <a:r>
              <a:rPr lang="it-IT" sz="1600" dirty="0" err="1"/>
              <a:t>uploading</a:t>
            </a:r>
            <a:r>
              <a:rPr lang="it-IT" sz="1600" dirty="0"/>
              <a:t> the </a:t>
            </a:r>
            <a:r>
              <a:rPr lang="it-IT" sz="1600" dirty="0" err="1"/>
              <a:t>files</a:t>
            </a:r>
            <a:r>
              <a:rPr lang="it-IT" sz="1600" dirty="0"/>
              <a:t> in the “</a:t>
            </a:r>
            <a:r>
              <a:rPr lang="it-IT" sz="1600" dirty="0" err="1"/>
              <a:t>files</a:t>
            </a:r>
            <a:r>
              <a:rPr lang="it-IT" sz="1600" dirty="0"/>
              <a:t>” menu, </a:t>
            </a:r>
            <a:r>
              <a:rPr lang="it-IT" sz="1600" dirty="0" err="1"/>
              <a:t>sending</a:t>
            </a:r>
            <a:r>
              <a:rPr lang="it-IT" sz="1600" dirty="0"/>
              <a:t> </a:t>
            </a:r>
            <a:r>
              <a:rPr lang="it-IT" sz="1600" dirty="0" err="1"/>
              <a:t>messages</a:t>
            </a:r>
            <a:r>
              <a:rPr lang="it-IT" sz="1600" dirty="0"/>
              <a:t> and spread </a:t>
            </a:r>
            <a:r>
              <a:rPr lang="it-IT" sz="1600" dirty="0" err="1"/>
              <a:t>communication</a:t>
            </a:r>
            <a:r>
              <a:rPr lang="it-IT" sz="1600" dirty="0"/>
              <a:t>. </a:t>
            </a:r>
            <a:br>
              <a:rPr lang="it-IT" sz="1600" dirty="0"/>
            </a:br>
            <a:r>
              <a:rPr lang="it-IT" sz="1600" dirty="0"/>
              <a:t>Here </a:t>
            </a:r>
            <a:r>
              <a:rPr lang="it-IT" sz="1600" dirty="0" err="1"/>
              <a:t>you</a:t>
            </a:r>
            <a:r>
              <a:rPr lang="it-IT" sz="1600" dirty="0"/>
              <a:t> can use </a:t>
            </a:r>
            <a:r>
              <a:rPr lang="it-IT" sz="1600" dirty="0" err="1"/>
              <a:t>any</a:t>
            </a:r>
            <a:r>
              <a:rPr lang="it-IT" sz="1600" dirty="0"/>
              <a:t> </a:t>
            </a:r>
            <a:r>
              <a:rPr lang="it-IT" sz="1600" dirty="0" err="1"/>
              <a:t>module</a:t>
            </a:r>
            <a:r>
              <a:rPr lang="it-IT" sz="1600" dirty="0"/>
              <a:t> </a:t>
            </a:r>
            <a:r>
              <a:rPr lang="it-IT" sz="1600" dirty="0" err="1"/>
              <a:t>you</a:t>
            </a:r>
            <a:r>
              <a:rPr lang="it-IT" sz="1600" dirty="0"/>
              <a:t> </a:t>
            </a:r>
            <a:r>
              <a:rPr lang="it-IT" sz="1600" dirty="0" err="1"/>
              <a:t>need</a:t>
            </a:r>
            <a:r>
              <a:rPr lang="it-IT" sz="1600" dirty="0"/>
              <a:t>, </a:t>
            </a:r>
            <a:r>
              <a:rPr lang="it-IT" sz="1600" dirty="0" err="1"/>
              <a:t>such</a:t>
            </a:r>
            <a:r>
              <a:rPr lang="it-IT" sz="1600" dirty="0"/>
              <a:t> </a:t>
            </a:r>
            <a:r>
              <a:rPr lang="it-IT" sz="1600" dirty="0" err="1"/>
              <a:t>as</a:t>
            </a:r>
            <a:r>
              <a:rPr lang="it-IT" sz="1600" dirty="0"/>
              <a:t> MEETINGS, POLLS, WIKI, TASKS, </a:t>
            </a:r>
            <a:r>
              <a:rPr lang="it-IT" sz="1600" dirty="0" err="1"/>
              <a:t>according</a:t>
            </a:r>
            <a:r>
              <a:rPr lang="it-IT" sz="1600" dirty="0"/>
              <a:t> to </a:t>
            </a:r>
            <a:r>
              <a:rPr lang="it-IT" sz="1600" dirty="0" err="1"/>
              <a:t>your</a:t>
            </a:r>
            <a:r>
              <a:rPr lang="it-IT" sz="1600" dirty="0"/>
              <a:t> </a:t>
            </a:r>
            <a:r>
              <a:rPr lang="it-IT" sz="1600" dirty="0" err="1"/>
              <a:t>needs</a:t>
            </a:r>
            <a:r>
              <a:rPr lang="it-IT" sz="1600" dirty="0"/>
              <a:t>, and create </a:t>
            </a:r>
            <a:r>
              <a:rPr lang="it-IT" sz="1600" dirty="0" err="1"/>
              <a:t>additional</a:t>
            </a:r>
            <a:r>
              <a:rPr lang="it-IT" sz="1600" dirty="0"/>
              <a:t> </a:t>
            </a:r>
            <a:r>
              <a:rPr lang="it-IT" sz="1600" dirty="0" err="1" smtClean="0"/>
              <a:t>spaces</a:t>
            </a:r>
            <a:r>
              <a:rPr lang="it-IT" sz="1600" dirty="0" smtClean="0"/>
              <a:t> to </a:t>
            </a:r>
            <a:r>
              <a:rPr lang="it-IT" sz="1600" dirty="0" err="1" smtClean="0"/>
              <a:t>organize</a:t>
            </a:r>
            <a:r>
              <a:rPr lang="it-IT" sz="1600" dirty="0" smtClean="0"/>
              <a:t> </a:t>
            </a:r>
            <a:r>
              <a:rPr lang="it-IT" sz="1600" dirty="0" err="1" smtClean="0"/>
              <a:t>your</a:t>
            </a:r>
            <a:r>
              <a:rPr lang="it-IT" sz="1600" dirty="0" smtClean="0"/>
              <a:t> work.</a:t>
            </a:r>
            <a:endParaRPr lang="it-IT" sz="1600" dirty="0"/>
          </a:p>
        </p:txBody>
      </p:sp>
      <p:sp>
        <p:nvSpPr>
          <p:cNvPr id="10" name="Rettangolo arrotondato 9"/>
          <p:cNvSpPr/>
          <p:nvPr/>
        </p:nvSpPr>
        <p:spPr>
          <a:xfrm>
            <a:off x="3203251" y="585480"/>
            <a:ext cx="6390862" cy="665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Short </a:t>
            </a:r>
            <a:r>
              <a:rPr lang="it-IT" dirty="0" err="1"/>
              <a:t>presentation</a:t>
            </a:r>
            <a:r>
              <a:rPr lang="it-IT" dirty="0"/>
              <a:t> of </a:t>
            </a:r>
            <a:r>
              <a:rPr lang="it-IT" dirty="0" err="1"/>
              <a:t>section</a:t>
            </a:r>
            <a:r>
              <a:rPr lang="it-IT" dirty="0"/>
              <a:t> “Directory” </a:t>
            </a:r>
            <a:br>
              <a:rPr lang="it-IT" dirty="0"/>
            </a:br>
            <a:r>
              <a:rPr lang="it-IT" dirty="0"/>
              <a:t>(</a:t>
            </a:r>
            <a:r>
              <a:rPr lang="it-IT" dirty="0" err="1"/>
              <a:t>black</a:t>
            </a:r>
            <a:r>
              <a:rPr lang="it-IT" dirty="0"/>
              <a:t> </a:t>
            </a:r>
            <a:r>
              <a:rPr lang="it-IT" dirty="0" err="1"/>
              <a:t>section</a:t>
            </a:r>
            <a:r>
              <a:rPr lang="it-IT" dirty="0"/>
              <a:t> on the </a:t>
            </a:r>
            <a:r>
              <a:rPr lang="it-IT" dirty="0" err="1"/>
              <a:t>left</a:t>
            </a:r>
            <a:r>
              <a:rPr lang="it-IT" dirty="0"/>
              <a:t>)</a:t>
            </a:r>
            <a:endParaRPr lang="it-IT" dirty="0">
              <a:solidFill>
                <a:schemeClr val="bg1"/>
              </a:solidFill>
            </a:endParaRPr>
          </a:p>
        </p:txBody>
      </p:sp>
      <p:pic>
        <p:nvPicPr>
          <p:cNvPr id="2" name="Immagine 1"/>
          <p:cNvPicPr>
            <a:picLocks noChangeAspect="1"/>
          </p:cNvPicPr>
          <p:nvPr/>
        </p:nvPicPr>
        <p:blipFill rotWithShape="1">
          <a:blip r:embed="rId2"/>
          <a:srcRect t="74230" b="14286"/>
          <a:stretch/>
        </p:blipFill>
        <p:spPr>
          <a:xfrm>
            <a:off x="1260434" y="2350139"/>
            <a:ext cx="1588711" cy="3338623"/>
          </a:xfrm>
          <a:prstGeom prst="rect">
            <a:avLst/>
          </a:prstGeom>
        </p:spPr>
      </p:pic>
      <p:sp>
        <p:nvSpPr>
          <p:cNvPr id="6" name="Rettangolo 5"/>
          <p:cNvSpPr/>
          <p:nvPr/>
        </p:nvSpPr>
        <p:spPr>
          <a:xfrm>
            <a:off x="1341239" y="2664372"/>
            <a:ext cx="835572" cy="9459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3582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33699" y="1508570"/>
            <a:ext cx="8500739" cy="4731527"/>
          </a:xfrm>
        </p:spPr>
        <p:txBody>
          <a:bodyPr>
            <a:normAutofit fontScale="62500" lnSpcReduction="20000"/>
          </a:bodyPr>
          <a:lstStyle/>
          <a:p>
            <a:pPr>
              <a:lnSpc>
                <a:spcPct val="120000"/>
              </a:lnSpc>
            </a:pPr>
            <a:r>
              <a:rPr lang="it-IT" dirty="0"/>
              <a:t>“</a:t>
            </a:r>
            <a:r>
              <a:rPr lang="it-IT" b="1" dirty="0">
                <a:solidFill>
                  <a:srgbClr val="166AB8"/>
                </a:solidFill>
              </a:rPr>
              <a:t>FS4EU OFFICIAL DOCS</a:t>
            </a:r>
            <a:r>
              <a:rPr lang="it-IT" dirty="0">
                <a:solidFill>
                  <a:srgbClr val="166AB8"/>
                </a:solidFill>
              </a:rPr>
              <a:t> </a:t>
            </a:r>
            <a:r>
              <a:rPr lang="it-IT" dirty="0"/>
              <a:t>”: </a:t>
            </a:r>
            <a:r>
              <a:rPr lang="it-IT" dirty="0" err="1"/>
              <a:t>here</a:t>
            </a:r>
            <a:r>
              <a:rPr lang="it-IT" dirty="0"/>
              <a:t>  </a:t>
            </a:r>
            <a:r>
              <a:rPr lang="it-IT" dirty="0" err="1"/>
              <a:t>you</a:t>
            </a:r>
            <a:r>
              <a:rPr lang="it-IT" dirty="0"/>
              <a:t> can </a:t>
            </a:r>
            <a:r>
              <a:rPr lang="it-IT" dirty="0" err="1"/>
              <a:t>find</a:t>
            </a:r>
            <a:r>
              <a:rPr lang="it-IT" dirty="0"/>
              <a:t> </a:t>
            </a:r>
            <a:r>
              <a:rPr lang="it-IT" dirty="0" err="1"/>
              <a:t>all</a:t>
            </a:r>
            <a:r>
              <a:rPr lang="it-IT" dirty="0"/>
              <a:t> </a:t>
            </a:r>
            <a:r>
              <a:rPr lang="it-IT" dirty="0" err="1"/>
              <a:t>documents</a:t>
            </a:r>
            <a:r>
              <a:rPr lang="it-IT" dirty="0"/>
              <a:t> </a:t>
            </a:r>
            <a:r>
              <a:rPr lang="it-IT" dirty="0" err="1"/>
              <a:t>organized</a:t>
            </a:r>
            <a:r>
              <a:rPr lang="it-IT" dirty="0"/>
              <a:t> in the </a:t>
            </a:r>
            <a:r>
              <a:rPr lang="it-IT" dirty="0" err="1"/>
              <a:t>spaces</a:t>
            </a:r>
            <a:r>
              <a:rPr lang="it-IT" dirty="0"/>
              <a:t> for </a:t>
            </a:r>
            <a:r>
              <a:rPr lang="it-IT" dirty="0" err="1"/>
              <a:t>categories</a:t>
            </a:r>
            <a:r>
              <a:rPr lang="it-IT" dirty="0"/>
              <a:t>, </a:t>
            </a:r>
            <a:r>
              <a:rPr lang="it-IT" dirty="0" err="1"/>
              <a:t>accoring</a:t>
            </a:r>
            <a:r>
              <a:rPr lang="it-IT" dirty="0"/>
              <a:t> to </a:t>
            </a:r>
            <a:r>
              <a:rPr lang="it-IT" dirty="0" err="1"/>
              <a:t>their</a:t>
            </a:r>
            <a:r>
              <a:rPr lang="it-IT" dirty="0"/>
              <a:t> </a:t>
            </a:r>
            <a:r>
              <a:rPr lang="it-IT" dirty="0" err="1"/>
              <a:t>purpose</a:t>
            </a:r>
            <a:r>
              <a:rPr lang="it-IT" dirty="0"/>
              <a:t> and use. </a:t>
            </a:r>
            <a:br>
              <a:rPr lang="it-IT" dirty="0"/>
            </a:br>
            <a:endParaRPr lang="it-IT" dirty="0"/>
          </a:p>
          <a:p>
            <a:pPr>
              <a:lnSpc>
                <a:spcPct val="120000"/>
              </a:lnSpc>
            </a:pPr>
            <a:r>
              <a:rPr lang="it-IT" dirty="0"/>
              <a:t>“</a:t>
            </a:r>
            <a:r>
              <a:rPr lang="it-IT" b="1" dirty="0">
                <a:solidFill>
                  <a:srgbClr val="166AB8"/>
                </a:solidFill>
              </a:rPr>
              <a:t>FS4EU BOARDS</a:t>
            </a:r>
            <a:r>
              <a:rPr lang="it-IT" dirty="0"/>
              <a:t>”: </a:t>
            </a:r>
            <a:r>
              <a:rPr lang="it-IT" dirty="0" err="1"/>
              <a:t>these</a:t>
            </a:r>
            <a:r>
              <a:rPr lang="it-IT" dirty="0"/>
              <a:t> are </a:t>
            </a:r>
            <a:r>
              <a:rPr lang="it-IT" dirty="0" err="1"/>
              <a:t>spaces</a:t>
            </a:r>
            <a:r>
              <a:rPr lang="it-IT" dirty="0"/>
              <a:t> </a:t>
            </a:r>
            <a:r>
              <a:rPr lang="it-IT" dirty="0" err="1"/>
              <a:t>dedicated</a:t>
            </a:r>
            <a:r>
              <a:rPr lang="it-IT" dirty="0"/>
              <a:t> to the </a:t>
            </a:r>
            <a:r>
              <a:rPr lang="it-IT" dirty="0" err="1"/>
              <a:t>project’s</a:t>
            </a:r>
            <a:r>
              <a:rPr lang="it-IT" dirty="0"/>
              <a:t> </a:t>
            </a:r>
            <a:r>
              <a:rPr lang="it-IT" dirty="0" err="1"/>
              <a:t>boards</a:t>
            </a:r>
            <a:r>
              <a:rPr lang="it-IT" dirty="0"/>
              <a:t> management, to be </a:t>
            </a:r>
            <a:r>
              <a:rPr lang="it-IT" dirty="0" err="1"/>
              <a:t>used</a:t>
            </a:r>
            <a:r>
              <a:rPr lang="it-IT" dirty="0"/>
              <a:t> for </a:t>
            </a:r>
            <a:r>
              <a:rPr lang="it-IT" dirty="0" err="1"/>
              <a:t>preparing</a:t>
            </a:r>
            <a:r>
              <a:rPr lang="it-IT" dirty="0"/>
              <a:t> the </a:t>
            </a:r>
            <a:r>
              <a:rPr lang="it-IT" dirty="0" err="1"/>
              <a:t>meetings</a:t>
            </a:r>
            <a:r>
              <a:rPr lang="it-IT" dirty="0"/>
              <a:t>, </a:t>
            </a:r>
            <a:r>
              <a:rPr lang="it-IT" dirty="0" err="1"/>
              <a:t>write</a:t>
            </a:r>
            <a:r>
              <a:rPr lang="it-IT" dirty="0"/>
              <a:t> and share the minutes, </a:t>
            </a:r>
            <a:r>
              <a:rPr lang="it-IT" dirty="0" err="1"/>
              <a:t>discuss</a:t>
            </a:r>
            <a:r>
              <a:rPr lang="it-IT" dirty="0"/>
              <a:t> </a:t>
            </a:r>
            <a:r>
              <a:rPr lang="it-IT" dirty="0" err="1"/>
              <a:t>any</a:t>
            </a:r>
            <a:r>
              <a:rPr lang="it-IT" dirty="0"/>
              <a:t> </a:t>
            </a:r>
            <a:r>
              <a:rPr lang="it-IT" dirty="0" err="1"/>
              <a:t>issue</a:t>
            </a:r>
            <a:r>
              <a:rPr lang="it-IT" dirty="0"/>
              <a:t>. </a:t>
            </a:r>
            <a:br>
              <a:rPr lang="it-IT" dirty="0"/>
            </a:br>
            <a:r>
              <a:rPr lang="it-IT" dirty="0" err="1"/>
              <a:t>You</a:t>
            </a:r>
            <a:r>
              <a:rPr lang="it-IT" dirty="0"/>
              <a:t> </a:t>
            </a:r>
            <a:r>
              <a:rPr lang="it-IT" dirty="0" err="1"/>
              <a:t>will</a:t>
            </a:r>
            <a:r>
              <a:rPr lang="it-IT" dirty="0"/>
              <a:t> </a:t>
            </a:r>
            <a:r>
              <a:rPr lang="it-IT" dirty="0" err="1"/>
              <a:t>see</a:t>
            </a:r>
            <a:r>
              <a:rPr lang="it-IT" dirty="0"/>
              <a:t> the </a:t>
            </a:r>
            <a:r>
              <a:rPr lang="it-IT" dirty="0" err="1"/>
              <a:t>spaces</a:t>
            </a:r>
            <a:r>
              <a:rPr lang="it-IT" dirty="0"/>
              <a:t> </a:t>
            </a:r>
            <a:r>
              <a:rPr lang="it-IT" dirty="0" err="1"/>
              <a:t>you’re</a:t>
            </a:r>
            <a:r>
              <a:rPr lang="it-IT" dirty="0"/>
              <a:t> </a:t>
            </a:r>
            <a:r>
              <a:rPr lang="it-IT" dirty="0" err="1"/>
              <a:t>involved</a:t>
            </a:r>
            <a:r>
              <a:rPr lang="it-IT" dirty="0"/>
              <a:t> in (i.e. </a:t>
            </a:r>
            <a:r>
              <a:rPr lang="it-IT" dirty="0" err="1"/>
              <a:t>all</a:t>
            </a:r>
            <a:r>
              <a:rPr lang="it-IT" dirty="0"/>
              <a:t> the </a:t>
            </a:r>
            <a:r>
              <a:rPr lang="it-IT" dirty="0" err="1"/>
              <a:t>partners</a:t>
            </a:r>
            <a:r>
              <a:rPr lang="it-IT" dirty="0"/>
              <a:t> are </a:t>
            </a:r>
            <a:r>
              <a:rPr lang="it-IT" dirty="0" err="1"/>
              <a:t>members</a:t>
            </a:r>
            <a:r>
              <a:rPr lang="it-IT" dirty="0"/>
              <a:t> of the GENERAL ASSEMBLY </a:t>
            </a:r>
            <a:r>
              <a:rPr lang="it-IT" dirty="0" err="1"/>
              <a:t>space</a:t>
            </a:r>
            <a:r>
              <a:rPr lang="it-IT" dirty="0"/>
              <a:t>, </a:t>
            </a:r>
            <a:r>
              <a:rPr lang="it-IT" dirty="0" err="1"/>
              <a:t>while</a:t>
            </a:r>
            <a:r>
              <a:rPr lang="it-IT" dirty="0"/>
              <a:t> WP </a:t>
            </a:r>
            <a:r>
              <a:rPr lang="it-IT" dirty="0" err="1"/>
              <a:t>leaders</a:t>
            </a:r>
            <a:r>
              <a:rPr lang="it-IT" dirty="0"/>
              <a:t> and Co-</a:t>
            </a:r>
            <a:r>
              <a:rPr lang="it-IT" dirty="0" err="1"/>
              <a:t>leaders</a:t>
            </a:r>
            <a:r>
              <a:rPr lang="it-IT" dirty="0"/>
              <a:t> are </a:t>
            </a:r>
            <a:r>
              <a:rPr lang="it-IT" dirty="0" err="1"/>
              <a:t>members</a:t>
            </a:r>
            <a:r>
              <a:rPr lang="it-IT" dirty="0"/>
              <a:t> of the Executive </a:t>
            </a:r>
            <a:r>
              <a:rPr lang="it-IT" dirty="0" err="1"/>
              <a:t>Comittee</a:t>
            </a:r>
            <a:r>
              <a:rPr lang="it-IT" dirty="0"/>
              <a:t>  </a:t>
            </a:r>
            <a:r>
              <a:rPr lang="it-IT" dirty="0" err="1"/>
              <a:t>space</a:t>
            </a:r>
            <a:r>
              <a:rPr lang="it-IT" dirty="0"/>
              <a:t>). </a:t>
            </a:r>
            <a:endParaRPr lang="it-IT" dirty="0" smtClean="0"/>
          </a:p>
          <a:p>
            <a:pPr>
              <a:lnSpc>
                <a:spcPct val="120000"/>
              </a:lnSpc>
            </a:pPr>
            <a:r>
              <a:rPr lang="it-IT" dirty="0"/>
              <a:t> </a:t>
            </a:r>
            <a:r>
              <a:rPr lang="it-IT" dirty="0" smtClean="0"/>
              <a:t>“</a:t>
            </a:r>
            <a:r>
              <a:rPr lang="it-IT" b="1" dirty="0">
                <a:solidFill>
                  <a:srgbClr val="166AB8"/>
                </a:solidFill>
              </a:rPr>
              <a:t>HUBS and SUPPORTING PARTNERS</a:t>
            </a:r>
            <a:r>
              <a:rPr lang="it-IT" dirty="0"/>
              <a:t>”: </a:t>
            </a:r>
            <a:r>
              <a:rPr lang="it-IT" dirty="0" err="1"/>
              <a:t>these</a:t>
            </a:r>
            <a:r>
              <a:rPr lang="it-IT" dirty="0"/>
              <a:t> are </a:t>
            </a:r>
            <a:r>
              <a:rPr lang="it-IT" dirty="0" err="1"/>
              <a:t>spaces</a:t>
            </a:r>
            <a:r>
              <a:rPr lang="it-IT" dirty="0"/>
              <a:t> </a:t>
            </a:r>
            <a:r>
              <a:rPr lang="it-IT" dirty="0" err="1"/>
              <a:t>dedicated</a:t>
            </a:r>
            <a:r>
              <a:rPr lang="it-IT" dirty="0"/>
              <a:t> to the </a:t>
            </a:r>
            <a:r>
              <a:rPr lang="it-IT" dirty="0" err="1"/>
              <a:t>project’s</a:t>
            </a:r>
            <a:r>
              <a:rPr lang="it-IT" dirty="0"/>
              <a:t> </a:t>
            </a:r>
            <a:r>
              <a:rPr lang="it-IT" dirty="0" err="1"/>
              <a:t>hubs</a:t>
            </a:r>
            <a:r>
              <a:rPr lang="it-IT" dirty="0"/>
              <a:t> </a:t>
            </a:r>
            <a:r>
              <a:rPr lang="it-IT" dirty="0" err="1"/>
              <a:t>organization</a:t>
            </a:r>
            <a:r>
              <a:rPr lang="it-IT" dirty="0"/>
              <a:t> and management. </a:t>
            </a:r>
            <a:br>
              <a:rPr lang="it-IT" dirty="0"/>
            </a:br>
            <a:r>
              <a:rPr lang="it-IT" dirty="0" err="1"/>
              <a:t>You</a:t>
            </a:r>
            <a:r>
              <a:rPr lang="it-IT" dirty="0"/>
              <a:t> </a:t>
            </a:r>
            <a:r>
              <a:rPr lang="it-IT" dirty="0" err="1"/>
              <a:t>will</a:t>
            </a:r>
            <a:r>
              <a:rPr lang="it-IT" dirty="0"/>
              <a:t> </a:t>
            </a:r>
            <a:r>
              <a:rPr lang="it-IT" dirty="0" err="1"/>
              <a:t>see</a:t>
            </a:r>
            <a:r>
              <a:rPr lang="it-IT" dirty="0"/>
              <a:t> the </a:t>
            </a:r>
            <a:r>
              <a:rPr lang="it-IT" dirty="0" err="1"/>
              <a:t>spaces</a:t>
            </a:r>
            <a:r>
              <a:rPr lang="it-IT" dirty="0"/>
              <a:t> </a:t>
            </a:r>
            <a:r>
              <a:rPr lang="it-IT" dirty="0" err="1"/>
              <a:t>you’re</a:t>
            </a:r>
            <a:r>
              <a:rPr lang="it-IT" dirty="0"/>
              <a:t> </a:t>
            </a:r>
            <a:r>
              <a:rPr lang="it-IT" dirty="0" err="1"/>
              <a:t>involved</a:t>
            </a:r>
            <a:r>
              <a:rPr lang="it-IT" dirty="0"/>
              <a:t> in.</a:t>
            </a:r>
          </a:p>
          <a:p>
            <a:pPr>
              <a:lnSpc>
                <a:spcPct val="120000"/>
              </a:lnSpc>
            </a:pPr>
            <a:r>
              <a:rPr lang="it-IT" b="1" dirty="0" smtClean="0">
                <a:solidFill>
                  <a:srgbClr val="166AB8"/>
                </a:solidFill>
              </a:rPr>
              <a:t>OPEN SCIENCE: </a:t>
            </a:r>
            <a:r>
              <a:rPr lang="it-IT" dirty="0" err="1"/>
              <a:t>you</a:t>
            </a:r>
            <a:r>
              <a:rPr lang="it-IT" dirty="0"/>
              <a:t> </a:t>
            </a:r>
            <a:r>
              <a:rPr lang="it-IT" dirty="0" err="1"/>
              <a:t>will</a:t>
            </a:r>
            <a:r>
              <a:rPr lang="it-IT" dirty="0"/>
              <a:t> </a:t>
            </a:r>
            <a:r>
              <a:rPr lang="it-IT" dirty="0" err="1"/>
              <a:t>find</a:t>
            </a:r>
            <a:r>
              <a:rPr lang="it-IT" dirty="0"/>
              <a:t> </a:t>
            </a:r>
            <a:r>
              <a:rPr lang="it-IT" dirty="0" err="1"/>
              <a:t>all</a:t>
            </a:r>
            <a:r>
              <a:rPr lang="it-IT" dirty="0"/>
              <a:t> the FS4EU </a:t>
            </a:r>
            <a:r>
              <a:rPr lang="it-IT" dirty="0" err="1"/>
              <a:t>publications</a:t>
            </a:r>
            <a:r>
              <a:rPr lang="it-IT" dirty="0"/>
              <a:t> </a:t>
            </a:r>
            <a:r>
              <a:rPr lang="it-IT" dirty="0" err="1"/>
              <a:t>organized</a:t>
            </a:r>
            <a:r>
              <a:rPr lang="it-IT" dirty="0"/>
              <a:t> per WP and </a:t>
            </a:r>
            <a:r>
              <a:rPr lang="it-IT" dirty="0" err="1"/>
              <a:t>useful</a:t>
            </a:r>
            <a:r>
              <a:rPr lang="it-IT" dirty="0"/>
              <a:t> </a:t>
            </a:r>
            <a:r>
              <a:rPr lang="it-IT" dirty="0" err="1" smtClean="0"/>
              <a:t>files</a:t>
            </a:r>
            <a:r>
              <a:rPr lang="it-IT" dirty="0" smtClean="0"/>
              <a:t> for the OPEN DATA management.</a:t>
            </a:r>
            <a:endParaRPr lang="it-IT" dirty="0"/>
          </a:p>
          <a:p>
            <a:pPr>
              <a:lnSpc>
                <a:spcPct val="120000"/>
              </a:lnSpc>
            </a:pPr>
            <a:r>
              <a:rPr lang="it-IT" b="1" dirty="0">
                <a:solidFill>
                  <a:srgbClr val="166AB8"/>
                </a:solidFill>
              </a:rPr>
              <a:t>EFSA: </a:t>
            </a:r>
            <a:r>
              <a:rPr lang="it-IT" dirty="0" err="1"/>
              <a:t>this</a:t>
            </a:r>
            <a:r>
              <a:rPr lang="it-IT" dirty="0"/>
              <a:t> </a:t>
            </a:r>
            <a:r>
              <a:rPr lang="it-IT" dirty="0" err="1"/>
              <a:t>is</a:t>
            </a:r>
            <a:r>
              <a:rPr lang="it-IT" dirty="0"/>
              <a:t> the </a:t>
            </a:r>
            <a:r>
              <a:rPr lang="it-IT" dirty="0" err="1"/>
              <a:t>potential</a:t>
            </a:r>
            <a:r>
              <a:rPr lang="it-IT" dirty="0"/>
              <a:t> </a:t>
            </a:r>
            <a:r>
              <a:rPr lang="it-IT" dirty="0" err="1"/>
              <a:t>space</a:t>
            </a:r>
            <a:r>
              <a:rPr lang="it-IT" dirty="0"/>
              <a:t> to </a:t>
            </a:r>
            <a:r>
              <a:rPr lang="it-IT" dirty="0" err="1"/>
              <a:t>interact</a:t>
            </a:r>
            <a:r>
              <a:rPr lang="it-IT" dirty="0"/>
              <a:t> with EFSA (to be </a:t>
            </a:r>
            <a:r>
              <a:rPr lang="it-IT" dirty="0" err="1"/>
              <a:t>confirmed</a:t>
            </a:r>
            <a:r>
              <a:rPr lang="it-IT" dirty="0"/>
              <a:t>).</a:t>
            </a:r>
          </a:p>
          <a:p>
            <a:pPr>
              <a:lnSpc>
                <a:spcPct val="120000"/>
              </a:lnSpc>
            </a:pPr>
            <a:endParaRPr lang="it-IT" dirty="0"/>
          </a:p>
        </p:txBody>
      </p:sp>
      <p:sp>
        <p:nvSpPr>
          <p:cNvPr id="10" name="Rettangolo arrotondato 9"/>
          <p:cNvSpPr/>
          <p:nvPr/>
        </p:nvSpPr>
        <p:spPr>
          <a:xfrm>
            <a:off x="3017785" y="695382"/>
            <a:ext cx="6390862" cy="665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Short </a:t>
            </a:r>
            <a:r>
              <a:rPr lang="it-IT" dirty="0" err="1"/>
              <a:t>presentation</a:t>
            </a:r>
            <a:r>
              <a:rPr lang="it-IT" dirty="0"/>
              <a:t> of </a:t>
            </a:r>
            <a:r>
              <a:rPr lang="it-IT" dirty="0" err="1"/>
              <a:t>section</a:t>
            </a:r>
            <a:r>
              <a:rPr lang="it-IT" dirty="0"/>
              <a:t> “Directory” </a:t>
            </a:r>
            <a:br>
              <a:rPr lang="it-IT" dirty="0"/>
            </a:br>
            <a:r>
              <a:rPr lang="it-IT" dirty="0"/>
              <a:t>(</a:t>
            </a:r>
            <a:r>
              <a:rPr lang="it-IT" dirty="0" err="1"/>
              <a:t>black</a:t>
            </a:r>
            <a:r>
              <a:rPr lang="it-IT" dirty="0"/>
              <a:t> </a:t>
            </a:r>
            <a:r>
              <a:rPr lang="it-IT" dirty="0" err="1"/>
              <a:t>section</a:t>
            </a:r>
            <a:r>
              <a:rPr lang="it-IT" dirty="0"/>
              <a:t> on the </a:t>
            </a:r>
            <a:r>
              <a:rPr lang="it-IT" dirty="0" err="1"/>
              <a:t>left</a:t>
            </a:r>
            <a:r>
              <a:rPr lang="it-IT" dirty="0"/>
              <a:t>)</a:t>
            </a:r>
            <a:endParaRPr lang="it-IT" dirty="0">
              <a:solidFill>
                <a:schemeClr val="bg1"/>
              </a:solidFill>
            </a:endParaRPr>
          </a:p>
        </p:txBody>
      </p:sp>
      <p:pic>
        <p:nvPicPr>
          <p:cNvPr id="5" name="Immagine 4"/>
          <p:cNvPicPr>
            <a:picLocks noChangeAspect="1"/>
          </p:cNvPicPr>
          <p:nvPr/>
        </p:nvPicPr>
        <p:blipFill rotWithShape="1">
          <a:blip r:embed="rId2"/>
          <a:srcRect t="66187" b="26318"/>
          <a:stretch/>
        </p:blipFill>
        <p:spPr>
          <a:xfrm>
            <a:off x="85759" y="1180903"/>
            <a:ext cx="1588711" cy="2178985"/>
          </a:xfrm>
          <a:prstGeom prst="rect">
            <a:avLst/>
          </a:prstGeom>
        </p:spPr>
      </p:pic>
      <p:pic>
        <p:nvPicPr>
          <p:cNvPr id="4" name="Immagine 3"/>
          <p:cNvPicPr>
            <a:picLocks noChangeAspect="1"/>
          </p:cNvPicPr>
          <p:nvPr/>
        </p:nvPicPr>
        <p:blipFill rotWithShape="1">
          <a:blip r:embed="rId3"/>
          <a:srcRect l="134" t="29267" r="86151" b="6539"/>
          <a:stretch/>
        </p:blipFill>
        <p:spPr>
          <a:xfrm>
            <a:off x="1017742" y="1837677"/>
            <a:ext cx="1672192" cy="4402421"/>
          </a:xfrm>
          <a:prstGeom prst="rect">
            <a:avLst/>
          </a:prstGeom>
        </p:spPr>
      </p:pic>
    </p:spTree>
    <p:extLst>
      <p:ext uri="{BB962C8B-B14F-4D97-AF65-F5344CB8AC3E}">
        <p14:creationId xmlns:p14="http://schemas.microsoft.com/office/powerpoint/2010/main" val="1695200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55" t="8803" r="-704" b="4724"/>
          <a:stretch/>
        </p:blipFill>
        <p:spPr>
          <a:xfrm>
            <a:off x="1478131" y="1111385"/>
            <a:ext cx="8655729" cy="4943186"/>
          </a:xfrm>
          <a:prstGeom prst="rect">
            <a:avLst/>
          </a:prstGeom>
        </p:spPr>
      </p:pic>
      <p:sp>
        <p:nvSpPr>
          <p:cNvPr id="5" name="Rettangolo arrotondato 4"/>
          <p:cNvSpPr/>
          <p:nvPr/>
        </p:nvSpPr>
        <p:spPr>
          <a:xfrm>
            <a:off x="3330098" y="373186"/>
            <a:ext cx="6272581" cy="665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bg1"/>
                </a:solidFill>
              </a:rPr>
              <a:t>Now</a:t>
            </a:r>
            <a:r>
              <a:rPr lang="it-IT" dirty="0">
                <a:solidFill>
                  <a:schemeClr val="bg1"/>
                </a:solidFill>
              </a:rPr>
              <a:t> </a:t>
            </a:r>
            <a:r>
              <a:rPr lang="it-IT" dirty="0" err="1">
                <a:solidFill>
                  <a:schemeClr val="bg1"/>
                </a:solidFill>
              </a:rPr>
              <a:t>let’s</a:t>
            </a:r>
            <a:r>
              <a:rPr lang="it-IT" dirty="0">
                <a:solidFill>
                  <a:schemeClr val="bg1"/>
                </a:solidFill>
              </a:rPr>
              <a:t> </a:t>
            </a:r>
            <a:r>
              <a:rPr lang="it-IT" dirty="0" err="1">
                <a:solidFill>
                  <a:schemeClr val="bg1"/>
                </a:solidFill>
              </a:rPr>
              <a:t>move</a:t>
            </a:r>
            <a:r>
              <a:rPr lang="it-IT" dirty="0">
                <a:solidFill>
                  <a:schemeClr val="bg1"/>
                </a:solidFill>
              </a:rPr>
              <a:t> to MESSAGES </a:t>
            </a:r>
            <a:r>
              <a:rPr lang="it-IT" dirty="0" err="1">
                <a:solidFill>
                  <a:schemeClr val="bg1"/>
                </a:solidFill>
              </a:rPr>
              <a:t>section</a:t>
            </a:r>
            <a:r>
              <a:rPr lang="it-IT" dirty="0">
                <a:solidFill>
                  <a:schemeClr val="bg1"/>
                </a:solidFill>
              </a:rPr>
              <a:t> </a:t>
            </a:r>
          </a:p>
        </p:txBody>
      </p:sp>
      <p:sp>
        <p:nvSpPr>
          <p:cNvPr id="6" name="Ovale 5"/>
          <p:cNvSpPr/>
          <p:nvPr/>
        </p:nvSpPr>
        <p:spPr>
          <a:xfrm>
            <a:off x="1390835" y="2490460"/>
            <a:ext cx="1131376" cy="16729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9" name="Callout 2 8"/>
          <p:cNvSpPr/>
          <p:nvPr/>
        </p:nvSpPr>
        <p:spPr>
          <a:xfrm flipH="1">
            <a:off x="6960302" y="2657753"/>
            <a:ext cx="1974715" cy="3180894"/>
          </a:xfrm>
          <a:prstGeom prst="borderCallout2">
            <a:avLst>
              <a:gd name="adj1" fmla="val 14843"/>
              <a:gd name="adj2" fmla="val 658"/>
              <a:gd name="adj3" fmla="val 18750"/>
              <a:gd name="adj4" fmla="val -16667"/>
              <a:gd name="adj5" fmla="val -29618"/>
              <a:gd name="adj6" fmla="val -37076"/>
            </a:avLst>
          </a:prstGeom>
          <a:solidFill>
            <a:schemeClr val="bg1"/>
          </a:solidFill>
          <a:ln w="28575">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a:p>
            <a:pPr algn="ctr"/>
            <a:r>
              <a:rPr lang="it-IT" dirty="0" err="1">
                <a:solidFill>
                  <a:srgbClr val="166AB8"/>
                </a:solidFill>
              </a:rPr>
              <a:t>You</a:t>
            </a:r>
            <a:r>
              <a:rPr lang="it-IT" dirty="0">
                <a:solidFill>
                  <a:srgbClr val="166AB8"/>
                </a:solidFill>
              </a:rPr>
              <a:t> can </a:t>
            </a:r>
            <a:r>
              <a:rPr lang="it-IT" dirty="0" err="1">
                <a:solidFill>
                  <a:srgbClr val="166AB8"/>
                </a:solidFill>
              </a:rPr>
              <a:t>send</a:t>
            </a:r>
            <a:r>
              <a:rPr lang="it-IT" dirty="0">
                <a:solidFill>
                  <a:srgbClr val="166AB8"/>
                </a:solidFill>
              </a:rPr>
              <a:t> a </a:t>
            </a:r>
            <a:r>
              <a:rPr lang="it-IT" dirty="0" err="1">
                <a:solidFill>
                  <a:srgbClr val="166AB8"/>
                </a:solidFill>
              </a:rPr>
              <a:t>message</a:t>
            </a:r>
            <a:r>
              <a:rPr lang="it-IT" dirty="0">
                <a:solidFill>
                  <a:srgbClr val="166AB8"/>
                </a:solidFill>
              </a:rPr>
              <a:t> (</a:t>
            </a:r>
            <a:r>
              <a:rPr lang="it-IT" dirty="0" err="1">
                <a:solidFill>
                  <a:srgbClr val="166AB8"/>
                </a:solidFill>
              </a:rPr>
              <a:t>files</a:t>
            </a:r>
            <a:r>
              <a:rPr lang="it-IT" dirty="0">
                <a:solidFill>
                  <a:srgbClr val="166AB8"/>
                </a:solidFill>
              </a:rPr>
              <a:t>, </a:t>
            </a:r>
            <a:r>
              <a:rPr lang="it-IT" dirty="0" err="1">
                <a:solidFill>
                  <a:srgbClr val="166AB8"/>
                </a:solidFill>
              </a:rPr>
              <a:t>etc</a:t>
            </a:r>
            <a:r>
              <a:rPr lang="it-IT" dirty="0">
                <a:solidFill>
                  <a:srgbClr val="166AB8"/>
                </a:solidFill>
              </a:rPr>
              <a:t>) to </a:t>
            </a:r>
            <a:r>
              <a:rPr lang="it-IT" dirty="0" err="1">
                <a:solidFill>
                  <a:srgbClr val="166AB8"/>
                </a:solidFill>
              </a:rPr>
              <a:t>one</a:t>
            </a:r>
            <a:r>
              <a:rPr lang="it-IT" dirty="0">
                <a:solidFill>
                  <a:srgbClr val="166AB8"/>
                </a:solidFill>
              </a:rPr>
              <a:t> or more </a:t>
            </a:r>
            <a:r>
              <a:rPr lang="it-IT" dirty="0" err="1">
                <a:solidFill>
                  <a:srgbClr val="166AB8"/>
                </a:solidFill>
              </a:rPr>
              <a:t>members</a:t>
            </a:r>
            <a:r>
              <a:rPr lang="it-IT" dirty="0">
                <a:solidFill>
                  <a:srgbClr val="166AB8"/>
                </a:solidFill>
              </a:rPr>
              <a:t> (</a:t>
            </a:r>
            <a:r>
              <a:rPr lang="it-IT" i="1" dirty="0" err="1">
                <a:solidFill>
                  <a:srgbClr val="166AB8"/>
                </a:solidFill>
              </a:rPr>
              <a:t>add</a:t>
            </a:r>
            <a:r>
              <a:rPr lang="it-IT" i="1" dirty="0">
                <a:solidFill>
                  <a:srgbClr val="166AB8"/>
                </a:solidFill>
              </a:rPr>
              <a:t> </a:t>
            </a:r>
            <a:r>
              <a:rPr lang="it-IT" i="1" dirty="0" err="1">
                <a:solidFill>
                  <a:srgbClr val="166AB8"/>
                </a:solidFill>
              </a:rPr>
              <a:t>users</a:t>
            </a:r>
            <a:r>
              <a:rPr lang="it-IT" dirty="0">
                <a:solidFill>
                  <a:srgbClr val="166AB8"/>
                </a:solidFill>
              </a:rPr>
              <a:t>) </a:t>
            </a:r>
            <a:r>
              <a:rPr lang="it-IT" dirty="0" err="1">
                <a:solidFill>
                  <a:srgbClr val="166AB8"/>
                </a:solidFill>
              </a:rPr>
              <a:t>who</a:t>
            </a:r>
            <a:r>
              <a:rPr lang="it-IT" dirty="0">
                <a:solidFill>
                  <a:srgbClr val="166AB8"/>
                </a:solidFill>
              </a:rPr>
              <a:t> </a:t>
            </a:r>
            <a:r>
              <a:rPr lang="it-IT" dirty="0" err="1">
                <a:solidFill>
                  <a:srgbClr val="166AB8"/>
                </a:solidFill>
              </a:rPr>
              <a:t>will</a:t>
            </a:r>
            <a:r>
              <a:rPr lang="it-IT" dirty="0">
                <a:solidFill>
                  <a:srgbClr val="166AB8"/>
                </a:solidFill>
              </a:rPr>
              <a:t> </a:t>
            </a:r>
            <a:r>
              <a:rPr lang="it-IT" dirty="0" err="1">
                <a:solidFill>
                  <a:srgbClr val="166AB8"/>
                </a:solidFill>
              </a:rPr>
              <a:t>receive</a:t>
            </a:r>
            <a:r>
              <a:rPr lang="it-IT" dirty="0">
                <a:solidFill>
                  <a:srgbClr val="166AB8"/>
                </a:solidFill>
              </a:rPr>
              <a:t> a </a:t>
            </a:r>
            <a:r>
              <a:rPr lang="it-IT" b="1" dirty="0" err="1">
                <a:solidFill>
                  <a:srgbClr val="166AB8"/>
                </a:solidFill>
              </a:rPr>
              <a:t>notification</a:t>
            </a:r>
            <a:r>
              <a:rPr lang="it-IT" dirty="0">
                <a:solidFill>
                  <a:srgbClr val="166AB8"/>
                </a:solidFill>
              </a:rPr>
              <a:t> in </a:t>
            </a:r>
            <a:r>
              <a:rPr lang="it-IT" dirty="0" err="1">
                <a:solidFill>
                  <a:srgbClr val="166AB8"/>
                </a:solidFill>
              </a:rPr>
              <a:t>his</a:t>
            </a:r>
            <a:r>
              <a:rPr lang="it-IT" dirty="0">
                <a:solidFill>
                  <a:srgbClr val="166AB8"/>
                </a:solidFill>
              </a:rPr>
              <a:t>/</a:t>
            </a:r>
            <a:r>
              <a:rPr lang="it-IT" dirty="0" err="1">
                <a:solidFill>
                  <a:srgbClr val="166AB8"/>
                </a:solidFill>
              </a:rPr>
              <a:t>her</a:t>
            </a:r>
            <a:r>
              <a:rPr lang="it-IT" dirty="0">
                <a:solidFill>
                  <a:srgbClr val="166AB8"/>
                </a:solidFill>
              </a:rPr>
              <a:t> box. </a:t>
            </a:r>
            <a:r>
              <a:rPr lang="it-IT" dirty="0" err="1">
                <a:solidFill>
                  <a:srgbClr val="166AB8"/>
                </a:solidFill>
              </a:rPr>
              <a:t>Members</a:t>
            </a:r>
            <a:r>
              <a:rPr lang="it-IT" dirty="0">
                <a:solidFill>
                  <a:srgbClr val="166AB8"/>
                </a:solidFill>
              </a:rPr>
              <a:t> can </a:t>
            </a:r>
            <a:r>
              <a:rPr lang="it-IT" dirty="0" err="1">
                <a:solidFill>
                  <a:srgbClr val="166AB8"/>
                </a:solidFill>
              </a:rPr>
              <a:t>track</a:t>
            </a:r>
            <a:r>
              <a:rPr lang="it-IT" dirty="0">
                <a:solidFill>
                  <a:srgbClr val="166AB8"/>
                </a:solidFill>
              </a:rPr>
              <a:t> record of </a:t>
            </a:r>
            <a:r>
              <a:rPr lang="it-IT" dirty="0" err="1">
                <a:solidFill>
                  <a:srgbClr val="166AB8"/>
                </a:solidFill>
              </a:rPr>
              <a:t>conversations</a:t>
            </a:r>
            <a:endParaRPr lang="it-IT" dirty="0">
              <a:solidFill>
                <a:srgbClr val="166AB8"/>
              </a:solidFill>
            </a:endParaRPr>
          </a:p>
          <a:p>
            <a:pPr algn="ctr"/>
            <a:endParaRPr lang="it-IT" dirty="0">
              <a:solidFill>
                <a:srgbClr val="166AB8"/>
              </a:solidFill>
            </a:endParaRPr>
          </a:p>
        </p:txBody>
      </p:sp>
      <p:cxnSp>
        <p:nvCxnSpPr>
          <p:cNvPr id="13" name="Connettore 2 12"/>
          <p:cNvCxnSpPr/>
          <p:nvPr/>
        </p:nvCxnSpPr>
        <p:spPr>
          <a:xfrm flipH="1">
            <a:off x="5805996" y="3036163"/>
            <a:ext cx="1091954" cy="54681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7" name="Immagine 6"/>
          <p:cNvPicPr>
            <a:picLocks noChangeAspect="1"/>
          </p:cNvPicPr>
          <p:nvPr/>
        </p:nvPicPr>
        <p:blipFill rotWithShape="1">
          <a:blip r:embed="rId3"/>
          <a:srcRect l="72743" t="15146" r="25" b="48220"/>
          <a:stretch/>
        </p:blipFill>
        <p:spPr>
          <a:xfrm>
            <a:off x="9234733" y="2042172"/>
            <a:ext cx="3021367" cy="2286222"/>
          </a:xfrm>
          <a:prstGeom prst="rect">
            <a:avLst/>
          </a:prstGeom>
        </p:spPr>
      </p:pic>
      <p:sp>
        <p:nvSpPr>
          <p:cNvPr id="8" name="Callout 2 7"/>
          <p:cNvSpPr/>
          <p:nvPr/>
        </p:nvSpPr>
        <p:spPr>
          <a:xfrm flipH="1">
            <a:off x="2751081" y="4682358"/>
            <a:ext cx="2861442" cy="1808105"/>
          </a:xfrm>
          <a:prstGeom prst="borderCallout2">
            <a:avLst>
              <a:gd name="adj1" fmla="val 14843"/>
              <a:gd name="adj2" fmla="val 658"/>
              <a:gd name="adj3" fmla="val 18750"/>
              <a:gd name="adj4" fmla="val -16667"/>
              <a:gd name="adj5" fmla="val -29618"/>
              <a:gd name="adj6" fmla="val -37076"/>
            </a:avLst>
          </a:prstGeom>
          <a:solidFill>
            <a:schemeClr val="bg1"/>
          </a:solidFill>
          <a:ln w="28575">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a:p>
            <a:pPr algn="ctr"/>
            <a:r>
              <a:rPr lang="it-IT" dirty="0" smtClean="0">
                <a:solidFill>
                  <a:srgbClr val="166AB8"/>
                </a:solidFill>
              </a:rPr>
              <a:t>Use </a:t>
            </a:r>
            <a:r>
              <a:rPr lang="it-IT" dirty="0" err="1" smtClean="0">
                <a:solidFill>
                  <a:srgbClr val="166AB8"/>
                </a:solidFill>
              </a:rPr>
              <a:t>this</a:t>
            </a:r>
            <a:r>
              <a:rPr lang="it-IT" dirty="0" smtClean="0">
                <a:solidFill>
                  <a:srgbClr val="166AB8"/>
                </a:solidFill>
              </a:rPr>
              <a:t> </a:t>
            </a:r>
            <a:r>
              <a:rPr lang="it-IT" dirty="0" err="1" smtClean="0">
                <a:solidFill>
                  <a:srgbClr val="166AB8"/>
                </a:solidFill>
              </a:rPr>
              <a:t>module</a:t>
            </a:r>
            <a:r>
              <a:rPr lang="it-IT" dirty="0" smtClean="0">
                <a:solidFill>
                  <a:srgbClr val="166AB8"/>
                </a:solidFill>
              </a:rPr>
              <a:t> for </a:t>
            </a:r>
            <a:r>
              <a:rPr lang="it-IT" dirty="0" err="1" smtClean="0">
                <a:solidFill>
                  <a:srgbClr val="166AB8"/>
                </a:solidFill>
              </a:rPr>
              <a:t>messages</a:t>
            </a:r>
            <a:r>
              <a:rPr lang="it-IT" dirty="0" smtClean="0">
                <a:solidFill>
                  <a:srgbClr val="166AB8"/>
                </a:solidFill>
              </a:rPr>
              <a:t> to </a:t>
            </a:r>
            <a:r>
              <a:rPr lang="it-IT" dirty="0" err="1" smtClean="0">
                <a:solidFill>
                  <a:srgbClr val="166AB8"/>
                </a:solidFill>
              </a:rPr>
              <a:t>individuals</a:t>
            </a:r>
            <a:r>
              <a:rPr lang="it-IT" dirty="0" smtClean="0">
                <a:solidFill>
                  <a:srgbClr val="166AB8"/>
                </a:solidFill>
              </a:rPr>
              <a:t>/</a:t>
            </a:r>
            <a:br>
              <a:rPr lang="it-IT" dirty="0" smtClean="0">
                <a:solidFill>
                  <a:srgbClr val="166AB8"/>
                </a:solidFill>
              </a:rPr>
            </a:br>
            <a:r>
              <a:rPr lang="it-IT" dirty="0" err="1" smtClean="0">
                <a:solidFill>
                  <a:srgbClr val="166AB8"/>
                </a:solidFill>
              </a:rPr>
              <a:t>few</a:t>
            </a:r>
            <a:r>
              <a:rPr lang="it-IT" dirty="0" smtClean="0">
                <a:solidFill>
                  <a:srgbClr val="166AB8"/>
                </a:solidFill>
              </a:rPr>
              <a:t> </a:t>
            </a:r>
            <a:r>
              <a:rPr lang="it-IT" dirty="0" err="1" smtClean="0">
                <a:solidFill>
                  <a:srgbClr val="166AB8"/>
                </a:solidFill>
              </a:rPr>
              <a:t>members</a:t>
            </a:r>
            <a:endParaRPr lang="it-IT" dirty="0" smtClean="0">
              <a:solidFill>
                <a:srgbClr val="166AB8"/>
              </a:solidFill>
            </a:endParaRPr>
          </a:p>
          <a:p>
            <a:pPr algn="ctr"/>
            <a:r>
              <a:rPr lang="it-IT" dirty="0" smtClean="0">
                <a:solidFill>
                  <a:srgbClr val="166AB8"/>
                </a:solidFill>
              </a:rPr>
              <a:t>(</a:t>
            </a:r>
            <a:r>
              <a:rPr lang="it-IT" dirty="0" err="1" smtClean="0">
                <a:solidFill>
                  <a:srgbClr val="166AB8"/>
                </a:solidFill>
              </a:rPr>
              <a:t>while</a:t>
            </a:r>
            <a:r>
              <a:rPr lang="it-IT" dirty="0" smtClean="0">
                <a:solidFill>
                  <a:srgbClr val="166AB8"/>
                </a:solidFill>
              </a:rPr>
              <a:t> use the </a:t>
            </a:r>
            <a:r>
              <a:rPr lang="it-IT" dirty="0" err="1" smtClean="0">
                <a:solidFill>
                  <a:srgbClr val="166AB8"/>
                </a:solidFill>
              </a:rPr>
              <a:t>dashboard</a:t>
            </a:r>
            <a:r>
              <a:rPr lang="it-IT" dirty="0" smtClean="0">
                <a:solidFill>
                  <a:srgbClr val="166AB8"/>
                </a:solidFill>
              </a:rPr>
              <a:t> to </a:t>
            </a:r>
            <a:r>
              <a:rPr lang="it-IT" dirty="0" err="1" smtClean="0">
                <a:solidFill>
                  <a:srgbClr val="166AB8"/>
                </a:solidFill>
              </a:rPr>
              <a:t>message</a:t>
            </a:r>
            <a:r>
              <a:rPr lang="it-IT" dirty="0" smtClean="0">
                <a:solidFill>
                  <a:srgbClr val="166AB8"/>
                </a:solidFill>
              </a:rPr>
              <a:t> </a:t>
            </a:r>
            <a:r>
              <a:rPr lang="it-IT" dirty="0" err="1" smtClean="0">
                <a:solidFill>
                  <a:srgbClr val="166AB8"/>
                </a:solidFill>
              </a:rPr>
              <a:t>all</a:t>
            </a:r>
            <a:r>
              <a:rPr lang="it-IT" dirty="0" smtClean="0">
                <a:solidFill>
                  <a:srgbClr val="166AB8"/>
                </a:solidFill>
              </a:rPr>
              <a:t> the </a:t>
            </a:r>
            <a:r>
              <a:rPr lang="it-IT" dirty="0" err="1" smtClean="0">
                <a:solidFill>
                  <a:srgbClr val="166AB8"/>
                </a:solidFill>
              </a:rPr>
              <a:t>members</a:t>
            </a:r>
            <a:r>
              <a:rPr lang="it-IT" dirty="0" smtClean="0">
                <a:solidFill>
                  <a:srgbClr val="166AB8"/>
                </a:solidFill>
              </a:rPr>
              <a:t> of </a:t>
            </a:r>
            <a:r>
              <a:rPr lang="it-IT" dirty="0" err="1" smtClean="0">
                <a:solidFill>
                  <a:srgbClr val="166AB8"/>
                </a:solidFill>
              </a:rPr>
              <a:t>your</a:t>
            </a:r>
            <a:r>
              <a:rPr lang="it-IT" dirty="0" smtClean="0">
                <a:solidFill>
                  <a:srgbClr val="166AB8"/>
                </a:solidFill>
              </a:rPr>
              <a:t> WP/ </a:t>
            </a:r>
            <a:r>
              <a:rPr lang="it-IT" dirty="0" err="1" smtClean="0">
                <a:solidFill>
                  <a:srgbClr val="166AB8"/>
                </a:solidFill>
              </a:rPr>
              <a:t>space</a:t>
            </a:r>
            <a:endParaRPr lang="it-IT" dirty="0">
              <a:solidFill>
                <a:srgbClr val="166AB8"/>
              </a:solidFill>
            </a:endParaRPr>
          </a:p>
          <a:p>
            <a:pPr algn="ctr"/>
            <a:endParaRPr lang="it-IT" dirty="0">
              <a:solidFill>
                <a:srgbClr val="166AB8"/>
              </a:solidFill>
            </a:endParaRPr>
          </a:p>
        </p:txBody>
      </p:sp>
    </p:spTree>
    <p:extLst>
      <p:ext uri="{BB962C8B-B14F-4D97-AF65-F5344CB8AC3E}">
        <p14:creationId xmlns:p14="http://schemas.microsoft.com/office/powerpoint/2010/main" val="428022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322774" y="966285"/>
            <a:ext cx="9303798" cy="5233386"/>
          </a:xfrm>
          <a:prstGeom prst="rect">
            <a:avLst/>
          </a:prstGeom>
        </p:spPr>
      </p:pic>
      <p:sp>
        <p:nvSpPr>
          <p:cNvPr id="5" name="Rettangolo arrotondato 4"/>
          <p:cNvSpPr/>
          <p:nvPr/>
        </p:nvSpPr>
        <p:spPr>
          <a:xfrm>
            <a:off x="3330098" y="373186"/>
            <a:ext cx="6272581" cy="665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bg1"/>
                </a:solidFill>
              </a:rPr>
              <a:t>Now</a:t>
            </a:r>
            <a:r>
              <a:rPr lang="it-IT" dirty="0">
                <a:solidFill>
                  <a:schemeClr val="bg1"/>
                </a:solidFill>
              </a:rPr>
              <a:t> </a:t>
            </a:r>
            <a:r>
              <a:rPr lang="it-IT" dirty="0" err="1">
                <a:solidFill>
                  <a:schemeClr val="bg1"/>
                </a:solidFill>
              </a:rPr>
              <a:t>let’s</a:t>
            </a:r>
            <a:r>
              <a:rPr lang="it-IT" dirty="0">
                <a:solidFill>
                  <a:schemeClr val="bg1"/>
                </a:solidFill>
              </a:rPr>
              <a:t> </a:t>
            </a:r>
            <a:r>
              <a:rPr lang="it-IT" dirty="0" err="1">
                <a:solidFill>
                  <a:schemeClr val="bg1"/>
                </a:solidFill>
              </a:rPr>
              <a:t>move</a:t>
            </a:r>
            <a:r>
              <a:rPr lang="it-IT" dirty="0">
                <a:solidFill>
                  <a:schemeClr val="bg1"/>
                </a:solidFill>
              </a:rPr>
              <a:t> to CALENDAR </a:t>
            </a:r>
          </a:p>
        </p:txBody>
      </p:sp>
      <p:sp>
        <p:nvSpPr>
          <p:cNvPr id="6" name="Ovale 5"/>
          <p:cNvSpPr/>
          <p:nvPr/>
        </p:nvSpPr>
        <p:spPr>
          <a:xfrm>
            <a:off x="1088994" y="2868870"/>
            <a:ext cx="1131376" cy="16729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9" name="Callout 2 8"/>
          <p:cNvSpPr/>
          <p:nvPr/>
        </p:nvSpPr>
        <p:spPr>
          <a:xfrm flipH="1">
            <a:off x="8247353" y="3364636"/>
            <a:ext cx="2130642" cy="2348549"/>
          </a:xfrm>
          <a:prstGeom prst="borderCallout2">
            <a:avLst>
              <a:gd name="adj1" fmla="val 14843"/>
              <a:gd name="adj2" fmla="val 658"/>
              <a:gd name="adj3" fmla="val 18750"/>
              <a:gd name="adj4" fmla="val -16667"/>
              <a:gd name="adj5" fmla="val -38690"/>
              <a:gd name="adj6" fmla="val 1674"/>
            </a:avLst>
          </a:prstGeom>
          <a:solidFill>
            <a:schemeClr val="bg1"/>
          </a:solidFill>
          <a:ln w="28575">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a:p>
            <a:pPr algn="ctr"/>
            <a:r>
              <a:rPr lang="it-IT" dirty="0" err="1">
                <a:solidFill>
                  <a:srgbClr val="166AB8"/>
                </a:solidFill>
              </a:rPr>
              <a:t>You</a:t>
            </a:r>
            <a:r>
              <a:rPr lang="it-IT" dirty="0">
                <a:solidFill>
                  <a:srgbClr val="166AB8"/>
                </a:solidFill>
              </a:rPr>
              <a:t> can display </a:t>
            </a:r>
            <a:r>
              <a:rPr lang="it-IT" dirty="0" err="1">
                <a:solidFill>
                  <a:srgbClr val="166AB8"/>
                </a:solidFill>
              </a:rPr>
              <a:t>here</a:t>
            </a:r>
            <a:r>
              <a:rPr lang="it-IT" dirty="0">
                <a:solidFill>
                  <a:srgbClr val="166AB8"/>
                </a:solidFill>
              </a:rPr>
              <a:t> the </a:t>
            </a:r>
            <a:r>
              <a:rPr lang="it-IT" dirty="0" err="1">
                <a:solidFill>
                  <a:srgbClr val="166AB8"/>
                </a:solidFill>
              </a:rPr>
              <a:t>meetings</a:t>
            </a:r>
            <a:r>
              <a:rPr lang="it-IT" dirty="0">
                <a:solidFill>
                  <a:srgbClr val="166AB8"/>
                </a:solidFill>
              </a:rPr>
              <a:t> and </a:t>
            </a:r>
            <a:r>
              <a:rPr lang="it-IT" dirty="0" err="1" smtClean="0">
                <a:solidFill>
                  <a:srgbClr val="166AB8"/>
                </a:solidFill>
              </a:rPr>
              <a:t>events</a:t>
            </a:r>
            <a:r>
              <a:rPr lang="it-IT" dirty="0" smtClean="0">
                <a:solidFill>
                  <a:srgbClr val="166AB8"/>
                </a:solidFill>
              </a:rPr>
              <a:t> </a:t>
            </a:r>
            <a:r>
              <a:rPr lang="it-IT" dirty="0" err="1">
                <a:solidFill>
                  <a:srgbClr val="166AB8"/>
                </a:solidFill>
              </a:rPr>
              <a:t>you’re</a:t>
            </a:r>
            <a:r>
              <a:rPr lang="it-IT" dirty="0">
                <a:solidFill>
                  <a:srgbClr val="166AB8"/>
                </a:solidFill>
              </a:rPr>
              <a:t> </a:t>
            </a:r>
            <a:r>
              <a:rPr lang="it-IT" dirty="0" err="1">
                <a:solidFill>
                  <a:srgbClr val="166AB8"/>
                </a:solidFill>
              </a:rPr>
              <a:t>involved</a:t>
            </a:r>
            <a:r>
              <a:rPr lang="it-IT" dirty="0">
                <a:solidFill>
                  <a:srgbClr val="166AB8"/>
                </a:solidFill>
              </a:rPr>
              <a:t> </a:t>
            </a:r>
            <a:r>
              <a:rPr lang="it-IT" dirty="0" smtClean="0">
                <a:solidFill>
                  <a:srgbClr val="166AB8"/>
                </a:solidFill>
              </a:rPr>
              <a:t>in.</a:t>
            </a:r>
          </a:p>
          <a:p>
            <a:pPr algn="ctr"/>
            <a:r>
              <a:rPr lang="it-IT" dirty="0" smtClean="0">
                <a:solidFill>
                  <a:srgbClr val="166AB8"/>
                </a:solidFill>
              </a:rPr>
              <a:t>Select </a:t>
            </a:r>
            <a:r>
              <a:rPr lang="it-IT" dirty="0" err="1">
                <a:solidFill>
                  <a:srgbClr val="166AB8"/>
                </a:solidFill>
              </a:rPr>
              <a:t>any</a:t>
            </a:r>
            <a:r>
              <a:rPr lang="it-IT" dirty="0">
                <a:solidFill>
                  <a:srgbClr val="166AB8"/>
                </a:solidFill>
              </a:rPr>
              <a:t> </a:t>
            </a:r>
            <a:r>
              <a:rPr lang="it-IT" dirty="0" err="1">
                <a:solidFill>
                  <a:srgbClr val="166AB8"/>
                </a:solidFill>
              </a:rPr>
              <a:t>calendar</a:t>
            </a:r>
            <a:r>
              <a:rPr lang="it-IT" dirty="0">
                <a:solidFill>
                  <a:srgbClr val="166AB8"/>
                </a:solidFill>
              </a:rPr>
              <a:t> </a:t>
            </a:r>
            <a:r>
              <a:rPr lang="it-IT" dirty="0" err="1">
                <a:solidFill>
                  <a:srgbClr val="166AB8"/>
                </a:solidFill>
              </a:rPr>
              <a:t>you</a:t>
            </a:r>
            <a:r>
              <a:rPr lang="it-IT" dirty="0">
                <a:solidFill>
                  <a:srgbClr val="166AB8"/>
                </a:solidFill>
              </a:rPr>
              <a:t> </a:t>
            </a:r>
            <a:r>
              <a:rPr lang="it-IT" dirty="0" err="1">
                <a:solidFill>
                  <a:srgbClr val="166AB8"/>
                </a:solidFill>
              </a:rPr>
              <a:t>need</a:t>
            </a:r>
            <a:r>
              <a:rPr lang="it-IT" dirty="0">
                <a:solidFill>
                  <a:srgbClr val="166AB8"/>
                </a:solidFill>
              </a:rPr>
              <a:t>, by </a:t>
            </a:r>
            <a:r>
              <a:rPr lang="it-IT" dirty="0" err="1">
                <a:solidFill>
                  <a:srgbClr val="166AB8"/>
                </a:solidFill>
              </a:rPr>
              <a:t>using</a:t>
            </a:r>
            <a:r>
              <a:rPr lang="it-IT" dirty="0">
                <a:solidFill>
                  <a:srgbClr val="166AB8"/>
                </a:solidFill>
              </a:rPr>
              <a:t> the </a:t>
            </a:r>
            <a:r>
              <a:rPr lang="it-IT" dirty="0" err="1">
                <a:solidFill>
                  <a:srgbClr val="166AB8"/>
                </a:solidFill>
              </a:rPr>
              <a:t>filters</a:t>
            </a:r>
            <a:r>
              <a:rPr lang="it-IT" dirty="0">
                <a:solidFill>
                  <a:srgbClr val="166AB8"/>
                </a:solidFill>
              </a:rPr>
              <a:t>.</a:t>
            </a:r>
          </a:p>
          <a:p>
            <a:pPr algn="ctr"/>
            <a:endParaRPr lang="it-IT" dirty="0">
              <a:solidFill>
                <a:srgbClr val="166AB8"/>
              </a:solidFill>
            </a:endParaRPr>
          </a:p>
        </p:txBody>
      </p:sp>
      <p:cxnSp>
        <p:nvCxnSpPr>
          <p:cNvPr id="13" name="Connettore 2 12"/>
          <p:cNvCxnSpPr/>
          <p:nvPr/>
        </p:nvCxnSpPr>
        <p:spPr>
          <a:xfrm flipH="1" flipV="1">
            <a:off x="4989250" y="2319202"/>
            <a:ext cx="1908700" cy="71696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844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363D60-DC1A-4D9D-BFF2-1D64D3540D70}"/>
              </a:ext>
            </a:extLst>
          </p:cNvPr>
          <p:cNvSpPr>
            <a:spLocks noGrp="1"/>
          </p:cNvSpPr>
          <p:nvPr>
            <p:ph type="title"/>
          </p:nvPr>
        </p:nvSpPr>
        <p:spPr>
          <a:xfrm>
            <a:off x="2116848" y="806243"/>
            <a:ext cx="10991850" cy="882871"/>
          </a:xfrm>
        </p:spPr>
        <p:txBody>
          <a:bodyPr>
            <a:normAutofit/>
          </a:bodyPr>
          <a:lstStyle/>
          <a:p>
            <a:r>
              <a:rPr lang="en-GB" sz="3600" dirty="0">
                <a:solidFill>
                  <a:srgbClr val="2A91D6"/>
                </a:solidFill>
              </a:rPr>
              <a:t>Difference between event </a:t>
            </a:r>
            <a:r>
              <a:rPr lang="en-GB" sz="3600" dirty="0" smtClean="0">
                <a:solidFill>
                  <a:srgbClr val="2A91D6"/>
                </a:solidFill>
              </a:rPr>
              <a:t>and meeting</a:t>
            </a:r>
            <a:endParaRPr lang="en-GB" sz="3600" dirty="0">
              <a:solidFill>
                <a:srgbClr val="2A91D6"/>
              </a:solidFill>
            </a:endParaRPr>
          </a:p>
        </p:txBody>
      </p:sp>
      <p:sp>
        <p:nvSpPr>
          <p:cNvPr id="4" name="Slide Number Placeholder 3">
            <a:extLst>
              <a:ext uri="{FF2B5EF4-FFF2-40B4-BE49-F238E27FC236}">
                <a16:creationId xmlns="" xmlns:a16="http://schemas.microsoft.com/office/drawing/2014/main" id="{73B4793A-6CB9-4B0E-AEF8-A7A244118E66}"/>
              </a:ext>
            </a:extLst>
          </p:cNvPr>
          <p:cNvSpPr>
            <a:spLocks noGrp="1"/>
          </p:cNvSpPr>
          <p:nvPr>
            <p:ph type="sldNum" sz="quarter" idx="12"/>
          </p:nvPr>
        </p:nvSpPr>
        <p:spPr/>
        <p:txBody>
          <a:bodyPr/>
          <a:lstStyle/>
          <a:p>
            <a:fld id="{CDEE2F3F-F24E-4709-856B-F8D7CF045547}" type="slidenum">
              <a:rPr lang="it-IT" smtClean="0"/>
              <a:pPr/>
              <a:t>15</a:t>
            </a:fld>
            <a:endParaRPr lang="it-IT"/>
          </a:p>
        </p:txBody>
      </p:sp>
      <p:pic>
        <p:nvPicPr>
          <p:cNvPr id="6" name="Picture 5">
            <a:extLst>
              <a:ext uri="{FF2B5EF4-FFF2-40B4-BE49-F238E27FC236}">
                <a16:creationId xmlns="" xmlns:a16="http://schemas.microsoft.com/office/drawing/2014/main" id="{9F3CBA8B-26F7-443A-A0ED-C38E092E4F0C}"/>
              </a:ext>
            </a:extLst>
          </p:cNvPr>
          <p:cNvPicPr>
            <a:picLocks noChangeAspect="1"/>
          </p:cNvPicPr>
          <p:nvPr/>
        </p:nvPicPr>
        <p:blipFill>
          <a:blip r:embed="rId2"/>
          <a:stretch>
            <a:fillRect/>
          </a:stretch>
        </p:blipFill>
        <p:spPr>
          <a:xfrm>
            <a:off x="549704" y="1533525"/>
            <a:ext cx="3773922" cy="5143993"/>
          </a:xfrm>
          <a:prstGeom prst="rect">
            <a:avLst/>
          </a:prstGeom>
        </p:spPr>
      </p:pic>
      <p:pic>
        <p:nvPicPr>
          <p:cNvPr id="8" name="Picture 7">
            <a:extLst>
              <a:ext uri="{FF2B5EF4-FFF2-40B4-BE49-F238E27FC236}">
                <a16:creationId xmlns="" xmlns:a16="http://schemas.microsoft.com/office/drawing/2014/main" id="{1CE7B5C4-7E1F-4C15-8C93-840E46C9AACD}"/>
              </a:ext>
            </a:extLst>
          </p:cNvPr>
          <p:cNvPicPr>
            <a:picLocks noChangeAspect="1"/>
          </p:cNvPicPr>
          <p:nvPr/>
        </p:nvPicPr>
        <p:blipFill>
          <a:blip r:embed="rId3"/>
          <a:stretch>
            <a:fillRect/>
          </a:stretch>
        </p:blipFill>
        <p:spPr>
          <a:xfrm>
            <a:off x="7425986" y="1454190"/>
            <a:ext cx="2896771" cy="2472737"/>
          </a:xfrm>
          <a:prstGeom prst="rect">
            <a:avLst/>
          </a:prstGeom>
        </p:spPr>
      </p:pic>
      <p:pic>
        <p:nvPicPr>
          <p:cNvPr id="10" name="Picture 9">
            <a:extLst>
              <a:ext uri="{FF2B5EF4-FFF2-40B4-BE49-F238E27FC236}">
                <a16:creationId xmlns="" xmlns:a16="http://schemas.microsoft.com/office/drawing/2014/main" id="{15973612-A4CF-4352-8CB5-30617D56EC14}"/>
              </a:ext>
            </a:extLst>
          </p:cNvPr>
          <p:cNvPicPr>
            <a:picLocks noChangeAspect="1"/>
          </p:cNvPicPr>
          <p:nvPr/>
        </p:nvPicPr>
        <p:blipFill>
          <a:blip r:embed="rId4"/>
          <a:stretch>
            <a:fillRect/>
          </a:stretch>
        </p:blipFill>
        <p:spPr>
          <a:xfrm>
            <a:off x="6115050" y="4026550"/>
            <a:ext cx="5545347" cy="2650968"/>
          </a:xfrm>
          <a:prstGeom prst="rect">
            <a:avLst/>
          </a:prstGeom>
        </p:spPr>
      </p:pic>
      <p:sp>
        <p:nvSpPr>
          <p:cNvPr id="11" name="Rectangle: Rounded Corners 10">
            <a:extLst>
              <a:ext uri="{FF2B5EF4-FFF2-40B4-BE49-F238E27FC236}">
                <a16:creationId xmlns="" xmlns:a16="http://schemas.microsoft.com/office/drawing/2014/main" id="{9592FAC5-BF3D-4F5C-8A33-C34FED3327DE}"/>
              </a:ext>
            </a:extLst>
          </p:cNvPr>
          <p:cNvSpPr/>
          <p:nvPr/>
        </p:nvSpPr>
        <p:spPr>
          <a:xfrm>
            <a:off x="1713775" y="4529462"/>
            <a:ext cx="3505563" cy="1645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An event is similar to a normal calendar entry.</a:t>
            </a:r>
          </a:p>
          <a:p>
            <a:pPr algn="ctr"/>
            <a:endParaRPr lang="en-GB" dirty="0"/>
          </a:p>
          <a:p>
            <a:pPr algn="ctr"/>
            <a:r>
              <a:rPr lang="en-GB" dirty="0"/>
              <a:t>Use this one for conferences and general events outside FS4EU.</a:t>
            </a:r>
          </a:p>
        </p:txBody>
      </p:sp>
      <p:sp>
        <p:nvSpPr>
          <p:cNvPr id="12" name="Rectangle: Rounded Corners 11">
            <a:extLst>
              <a:ext uri="{FF2B5EF4-FFF2-40B4-BE49-F238E27FC236}">
                <a16:creationId xmlns="" xmlns:a16="http://schemas.microsoft.com/office/drawing/2014/main" id="{9CBEE042-DC11-44BC-B1A7-41610CD3EC22}"/>
              </a:ext>
            </a:extLst>
          </p:cNvPr>
          <p:cNvSpPr/>
          <p:nvPr/>
        </p:nvSpPr>
        <p:spPr>
          <a:xfrm>
            <a:off x="8375027" y="4093471"/>
            <a:ext cx="3741891" cy="1936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 meeting is an advanced calendar entry. It can include:</a:t>
            </a:r>
          </a:p>
          <a:p>
            <a:pPr marL="285750" indent="-285750">
              <a:buFont typeface="Arial" panose="020B0604020202020204" pitchFamily="34" charset="0"/>
              <a:buChar char="•"/>
            </a:pPr>
            <a:r>
              <a:rPr lang="en-GB" dirty="0"/>
              <a:t>Agenda</a:t>
            </a:r>
          </a:p>
          <a:p>
            <a:pPr marL="285750" indent="-285750">
              <a:buFont typeface="Arial" panose="020B0604020202020204" pitchFamily="34" charset="0"/>
              <a:buChar char="•"/>
            </a:pPr>
            <a:r>
              <a:rPr lang="en-GB" dirty="0" smtClean="0"/>
              <a:t>Minutes (Protocol)</a:t>
            </a:r>
            <a:br>
              <a:rPr lang="en-GB" dirty="0" smtClean="0"/>
            </a:br>
            <a:r>
              <a:rPr lang="en-GB" dirty="0" smtClean="0"/>
              <a:t>you can assign task before/after the meeting</a:t>
            </a:r>
            <a:endParaRPr lang="en-GB" dirty="0"/>
          </a:p>
          <a:p>
            <a:r>
              <a:rPr lang="en-GB" dirty="0" smtClean="0"/>
              <a:t>Use </a:t>
            </a:r>
            <a:r>
              <a:rPr lang="en-GB" dirty="0"/>
              <a:t>this entry for FS4EU meetings.</a:t>
            </a:r>
          </a:p>
        </p:txBody>
      </p:sp>
    </p:spTree>
    <p:extLst>
      <p:ext uri="{BB962C8B-B14F-4D97-AF65-F5344CB8AC3E}">
        <p14:creationId xmlns:p14="http://schemas.microsoft.com/office/powerpoint/2010/main" val="2359430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73032D-9E1F-489F-9FB0-FEC44F45EEB3}"/>
              </a:ext>
            </a:extLst>
          </p:cNvPr>
          <p:cNvSpPr>
            <a:spLocks noGrp="1"/>
          </p:cNvSpPr>
          <p:nvPr>
            <p:ph type="title"/>
          </p:nvPr>
        </p:nvSpPr>
        <p:spPr>
          <a:xfrm>
            <a:off x="619125" y="830208"/>
            <a:ext cx="10991850" cy="1325563"/>
          </a:xfrm>
        </p:spPr>
        <p:txBody>
          <a:bodyPr>
            <a:normAutofit/>
          </a:bodyPr>
          <a:lstStyle/>
          <a:p>
            <a:r>
              <a:rPr lang="en-GB" sz="3600" dirty="0">
                <a:solidFill>
                  <a:srgbClr val="2A91D6"/>
                </a:solidFill>
              </a:rPr>
              <a:t>Personal calendar and common calendar</a:t>
            </a:r>
          </a:p>
        </p:txBody>
      </p:sp>
      <p:sp>
        <p:nvSpPr>
          <p:cNvPr id="3" name="Content Placeholder 2">
            <a:extLst>
              <a:ext uri="{FF2B5EF4-FFF2-40B4-BE49-F238E27FC236}">
                <a16:creationId xmlns="" xmlns:a16="http://schemas.microsoft.com/office/drawing/2014/main" id="{BFBE1A45-28FC-4481-B598-AE35E4BBA110}"/>
              </a:ext>
            </a:extLst>
          </p:cNvPr>
          <p:cNvSpPr>
            <a:spLocks noGrp="1"/>
          </p:cNvSpPr>
          <p:nvPr>
            <p:ph idx="1"/>
          </p:nvPr>
        </p:nvSpPr>
        <p:spPr>
          <a:xfrm>
            <a:off x="619125" y="2613900"/>
            <a:ext cx="10991850" cy="4416913"/>
          </a:xfrm>
        </p:spPr>
        <p:txBody>
          <a:bodyPr>
            <a:normAutofit/>
          </a:bodyPr>
          <a:lstStyle/>
          <a:p>
            <a:r>
              <a:rPr lang="en-GB" sz="2000" dirty="0"/>
              <a:t>Primary calendar is your personal calendar</a:t>
            </a:r>
          </a:p>
          <a:p>
            <a:r>
              <a:rPr lang="en-GB" sz="2000" dirty="0"/>
              <a:t>Invitation should first go by e-mail to person</a:t>
            </a:r>
          </a:p>
          <a:p>
            <a:r>
              <a:rPr lang="en-GB" sz="2000" dirty="0"/>
              <a:t>Additionally, a calendar entry can be done in </a:t>
            </a:r>
            <a:r>
              <a:rPr lang="en-GB" sz="2000" dirty="0" err="1"/>
              <a:t>HumHub</a:t>
            </a:r>
            <a:endParaRPr lang="en-GB" sz="2000" dirty="0"/>
          </a:p>
          <a:p>
            <a:r>
              <a:rPr lang="en-GB" sz="2000" dirty="0"/>
              <a:t>The advantage is that </a:t>
            </a:r>
            <a:r>
              <a:rPr lang="en-GB" sz="2000" dirty="0" err="1"/>
              <a:t>HumHub</a:t>
            </a:r>
            <a:r>
              <a:rPr lang="en-GB" sz="2000" dirty="0"/>
              <a:t> provides us a </a:t>
            </a:r>
            <a:r>
              <a:rPr lang="en-GB" sz="2000" b="1" dirty="0"/>
              <a:t>common calendar </a:t>
            </a:r>
            <a:r>
              <a:rPr lang="en-GB" sz="2000" dirty="0"/>
              <a:t>with all WP meetings and external events</a:t>
            </a:r>
          </a:p>
          <a:p>
            <a:endParaRPr lang="en-GB" sz="2000" dirty="0"/>
          </a:p>
        </p:txBody>
      </p:sp>
      <p:sp>
        <p:nvSpPr>
          <p:cNvPr id="4" name="Slide Number Placeholder 3">
            <a:extLst>
              <a:ext uri="{FF2B5EF4-FFF2-40B4-BE49-F238E27FC236}">
                <a16:creationId xmlns="" xmlns:a16="http://schemas.microsoft.com/office/drawing/2014/main" id="{06F5BE05-6AF7-4C45-8640-9E415AB21C8A}"/>
              </a:ext>
            </a:extLst>
          </p:cNvPr>
          <p:cNvSpPr>
            <a:spLocks noGrp="1"/>
          </p:cNvSpPr>
          <p:nvPr>
            <p:ph type="sldNum" sz="quarter" idx="12"/>
          </p:nvPr>
        </p:nvSpPr>
        <p:spPr/>
        <p:txBody>
          <a:bodyPr/>
          <a:lstStyle/>
          <a:p>
            <a:fld id="{CDEE2F3F-F24E-4709-856B-F8D7CF045547}" type="slidenum">
              <a:rPr lang="it-IT" smtClean="0"/>
              <a:pPr/>
              <a:t>16</a:t>
            </a:fld>
            <a:endParaRPr lang="it-IT"/>
          </a:p>
        </p:txBody>
      </p:sp>
    </p:spTree>
    <p:extLst>
      <p:ext uri="{BB962C8B-B14F-4D97-AF65-F5344CB8AC3E}">
        <p14:creationId xmlns:p14="http://schemas.microsoft.com/office/powerpoint/2010/main" val="3066781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 t="15275" r="97" b="5243"/>
          <a:stretch/>
        </p:blipFill>
        <p:spPr>
          <a:xfrm>
            <a:off x="1221918" y="1225119"/>
            <a:ext cx="10970082" cy="4909352"/>
          </a:xfrm>
          <a:prstGeom prst="rect">
            <a:avLst/>
          </a:prstGeom>
        </p:spPr>
      </p:pic>
      <p:sp>
        <p:nvSpPr>
          <p:cNvPr id="5" name="Rettangolo arrotondato 4"/>
          <p:cNvSpPr/>
          <p:nvPr/>
        </p:nvSpPr>
        <p:spPr>
          <a:xfrm>
            <a:off x="4395420" y="0"/>
            <a:ext cx="6272581" cy="665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bg1"/>
                </a:solidFill>
              </a:rPr>
              <a:t>Let’s</a:t>
            </a:r>
            <a:r>
              <a:rPr lang="it-IT" dirty="0">
                <a:solidFill>
                  <a:schemeClr val="bg1"/>
                </a:solidFill>
              </a:rPr>
              <a:t> </a:t>
            </a:r>
            <a:r>
              <a:rPr lang="it-IT" dirty="0" err="1">
                <a:solidFill>
                  <a:schemeClr val="bg1"/>
                </a:solidFill>
              </a:rPr>
              <a:t>move</a:t>
            </a:r>
            <a:r>
              <a:rPr lang="it-IT" dirty="0">
                <a:solidFill>
                  <a:schemeClr val="bg1"/>
                </a:solidFill>
              </a:rPr>
              <a:t> to the </a:t>
            </a:r>
            <a:r>
              <a:rPr lang="it-IT" dirty="0" err="1">
                <a:solidFill>
                  <a:schemeClr val="bg1"/>
                </a:solidFill>
              </a:rPr>
              <a:t>section</a:t>
            </a:r>
            <a:r>
              <a:rPr lang="it-IT" dirty="0">
                <a:solidFill>
                  <a:schemeClr val="bg1"/>
                </a:solidFill>
              </a:rPr>
              <a:t> DIRECTORY</a:t>
            </a:r>
          </a:p>
        </p:txBody>
      </p:sp>
      <p:sp>
        <p:nvSpPr>
          <p:cNvPr id="6" name="Ovale 5"/>
          <p:cNvSpPr/>
          <p:nvPr/>
        </p:nvSpPr>
        <p:spPr>
          <a:xfrm>
            <a:off x="1074510" y="2742015"/>
            <a:ext cx="1193369" cy="18240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2D050"/>
              </a:solidFill>
            </a:endParaRPr>
          </a:p>
        </p:txBody>
      </p:sp>
      <p:cxnSp>
        <p:nvCxnSpPr>
          <p:cNvPr id="12" name="Connettore 2 11"/>
          <p:cNvCxnSpPr/>
          <p:nvPr/>
        </p:nvCxnSpPr>
        <p:spPr>
          <a:xfrm flipV="1">
            <a:off x="2938509" y="2041864"/>
            <a:ext cx="594804" cy="11452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5089932" y="4953673"/>
            <a:ext cx="2820072" cy="1349474"/>
          </a:xfrm>
          <a:prstGeom prst="ellipse">
            <a:avLst/>
          </a:prstGeom>
          <a:solidFill>
            <a:schemeClr val="bg1"/>
          </a:solid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166AB8"/>
                </a:solidFill>
              </a:rPr>
              <a:t>You</a:t>
            </a:r>
            <a:r>
              <a:rPr lang="it-IT" dirty="0">
                <a:solidFill>
                  <a:srgbClr val="166AB8"/>
                </a:solidFill>
              </a:rPr>
              <a:t> </a:t>
            </a:r>
            <a:r>
              <a:rPr lang="it-IT" dirty="0" err="1">
                <a:solidFill>
                  <a:srgbClr val="166AB8"/>
                </a:solidFill>
              </a:rPr>
              <a:t>should</a:t>
            </a:r>
            <a:r>
              <a:rPr lang="it-IT" dirty="0">
                <a:solidFill>
                  <a:srgbClr val="166AB8"/>
                </a:solidFill>
              </a:rPr>
              <a:t> click on the </a:t>
            </a:r>
            <a:r>
              <a:rPr lang="it-IT" dirty="0" err="1">
                <a:solidFill>
                  <a:srgbClr val="166AB8"/>
                </a:solidFill>
              </a:rPr>
              <a:t>icons</a:t>
            </a:r>
            <a:r>
              <a:rPr lang="it-IT" dirty="0">
                <a:solidFill>
                  <a:srgbClr val="166AB8"/>
                </a:solidFill>
              </a:rPr>
              <a:t> to </a:t>
            </a:r>
            <a:r>
              <a:rPr lang="it-IT" dirty="0" err="1">
                <a:solidFill>
                  <a:srgbClr val="166AB8"/>
                </a:solidFill>
              </a:rPr>
              <a:t>follow</a:t>
            </a:r>
            <a:r>
              <a:rPr lang="it-IT" dirty="0">
                <a:solidFill>
                  <a:srgbClr val="166AB8"/>
                </a:solidFill>
              </a:rPr>
              <a:t> a </a:t>
            </a:r>
            <a:r>
              <a:rPr lang="it-IT" dirty="0" err="1">
                <a:solidFill>
                  <a:srgbClr val="166AB8"/>
                </a:solidFill>
              </a:rPr>
              <a:t>member</a:t>
            </a:r>
            <a:r>
              <a:rPr lang="it-IT" dirty="0">
                <a:solidFill>
                  <a:srgbClr val="166AB8"/>
                </a:solidFill>
              </a:rPr>
              <a:t> and/or </a:t>
            </a:r>
            <a:r>
              <a:rPr lang="it-IT" dirty="0" err="1">
                <a:solidFill>
                  <a:srgbClr val="166AB8"/>
                </a:solidFill>
              </a:rPr>
              <a:t>become</a:t>
            </a:r>
            <a:r>
              <a:rPr lang="it-IT" dirty="0">
                <a:solidFill>
                  <a:srgbClr val="166AB8"/>
                </a:solidFill>
              </a:rPr>
              <a:t> friend </a:t>
            </a:r>
            <a:r>
              <a:rPr lang="it-IT" dirty="0" smtClean="0">
                <a:solidFill>
                  <a:srgbClr val="166AB8"/>
                </a:solidFill>
              </a:rPr>
              <a:t> </a:t>
            </a:r>
            <a:r>
              <a:rPr lang="it-IT" dirty="0" smtClean="0">
                <a:solidFill>
                  <a:srgbClr val="166AB8"/>
                </a:solidFill>
                <a:sym typeface="Wingdings" panose="05000000000000000000" pitchFamily="2" charset="2"/>
              </a:rPr>
              <a:t></a:t>
            </a:r>
            <a:endParaRPr lang="it-IT" dirty="0">
              <a:solidFill>
                <a:srgbClr val="166AB8"/>
              </a:solidFill>
            </a:endParaRPr>
          </a:p>
        </p:txBody>
      </p:sp>
      <p:sp>
        <p:nvSpPr>
          <p:cNvPr id="8" name="Rettangolo 7"/>
          <p:cNvSpPr/>
          <p:nvPr/>
        </p:nvSpPr>
        <p:spPr>
          <a:xfrm>
            <a:off x="1286236" y="3953014"/>
            <a:ext cx="835572" cy="9459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1777726" y="3117757"/>
            <a:ext cx="2033296" cy="3301254"/>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166AB8"/>
                </a:solidFill>
              </a:rPr>
              <a:t>You</a:t>
            </a:r>
            <a:r>
              <a:rPr lang="it-IT" dirty="0">
                <a:solidFill>
                  <a:srgbClr val="166AB8"/>
                </a:solidFill>
              </a:rPr>
              <a:t> can </a:t>
            </a:r>
            <a:r>
              <a:rPr lang="it-IT" dirty="0" err="1">
                <a:solidFill>
                  <a:srgbClr val="166AB8"/>
                </a:solidFill>
              </a:rPr>
              <a:t>see</a:t>
            </a:r>
            <a:r>
              <a:rPr lang="it-IT" dirty="0">
                <a:solidFill>
                  <a:srgbClr val="166AB8"/>
                </a:solidFill>
              </a:rPr>
              <a:t> </a:t>
            </a:r>
            <a:r>
              <a:rPr lang="it-IT" dirty="0" err="1">
                <a:solidFill>
                  <a:srgbClr val="166AB8"/>
                </a:solidFill>
              </a:rPr>
              <a:t>all</a:t>
            </a:r>
            <a:r>
              <a:rPr lang="it-IT" dirty="0">
                <a:solidFill>
                  <a:srgbClr val="166AB8"/>
                </a:solidFill>
              </a:rPr>
              <a:t> the </a:t>
            </a:r>
            <a:r>
              <a:rPr lang="it-IT" dirty="0" err="1">
                <a:solidFill>
                  <a:srgbClr val="166AB8"/>
                </a:solidFill>
              </a:rPr>
              <a:t>directories</a:t>
            </a:r>
            <a:r>
              <a:rPr lang="it-IT" dirty="0">
                <a:solidFill>
                  <a:srgbClr val="166AB8"/>
                </a:solidFill>
              </a:rPr>
              <a:t> and </a:t>
            </a:r>
            <a:r>
              <a:rPr lang="it-IT" dirty="0" err="1">
                <a:solidFill>
                  <a:srgbClr val="166AB8"/>
                </a:solidFill>
              </a:rPr>
              <a:t>their</a:t>
            </a:r>
            <a:r>
              <a:rPr lang="it-IT" dirty="0">
                <a:solidFill>
                  <a:srgbClr val="166AB8"/>
                </a:solidFill>
              </a:rPr>
              <a:t> </a:t>
            </a:r>
            <a:r>
              <a:rPr lang="it-IT" dirty="0" err="1" smtClean="0">
                <a:solidFill>
                  <a:srgbClr val="166AB8"/>
                </a:solidFill>
              </a:rPr>
              <a:t>details</a:t>
            </a:r>
            <a:r>
              <a:rPr lang="it-IT" dirty="0" smtClean="0">
                <a:solidFill>
                  <a:srgbClr val="166AB8"/>
                </a:solidFill>
              </a:rPr>
              <a:t> </a:t>
            </a:r>
            <a:r>
              <a:rPr lang="it-IT" dirty="0">
                <a:solidFill>
                  <a:srgbClr val="166AB8"/>
                </a:solidFill>
              </a:rPr>
              <a:t/>
            </a:r>
            <a:br>
              <a:rPr lang="it-IT" dirty="0">
                <a:solidFill>
                  <a:srgbClr val="166AB8"/>
                </a:solidFill>
              </a:rPr>
            </a:br>
            <a:r>
              <a:rPr lang="it-IT" dirty="0">
                <a:solidFill>
                  <a:srgbClr val="166AB8"/>
                </a:solidFill>
              </a:rPr>
              <a:t>(i.e. </a:t>
            </a:r>
            <a:r>
              <a:rPr lang="it-IT" dirty="0" err="1">
                <a:solidFill>
                  <a:srgbClr val="166AB8"/>
                </a:solidFill>
              </a:rPr>
              <a:t>members</a:t>
            </a:r>
            <a:r>
              <a:rPr lang="it-IT" dirty="0">
                <a:solidFill>
                  <a:srgbClr val="166AB8"/>
                </a:solidFill>
              </a:rPr>
              <a:t>)</a:t>
            </a:r>
          </a:p>
        </p:txBody>
      </p:sp>
    </p:spTree>
    <p:extLst>
      <p:ext uri="{BB962C8B-B14F-4D97-AF65-F5344CB8AC3E}">
        <p14:creationId xmlns:p14="http://schemas.microsoft.com/office/powerpoint/2010/main" val="4035867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7986" r="1098" b="5185"/>
          <a:stretch/>
        </p:blipFill>
        <p:spPr>
          <a:xfrm>
            <a:off x="905522" y="1191089"/>
            <a:ext cx="11194742" cy="5237826"/>
          </a:xfrm>
          <a:prstGeom prst="rect">
            <a:avLst/>
          </a:prstGeom>
        </p:spPr>
      </p:pic>
      <p:sp>
        <p:nvSpPr>
          <p:cNvPr id="6" name="Ovale 5"/>
          <p:cNvSpPr/>
          <p:nvPr/>
        </p:nvSpPr>
        <p:spPr>
          <a:xfrm>
            <a:off x="814596" y="3071795"/>
            <a:ext cx="1379349" cy="22877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7" name="Ovale 6"/>
          <p:cNvSpPr/>
          <p:nvPr/>
        </p:nvSpPr>
        <p:spPr>
          <a:xfrm>
            <a:off x="2561957" y="4554969"/>
            <a:ext cx="2245055" cy="2074113"/>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166AB8"/>
                </a:solidFill>
              </a:rPr>
              <a:t>You</a:t>
            </a:r>
            <a:r>
              <a:rPr lang="it-IT" dirty="0">
                <a:solidFill>
                  <a:srgbClr val="166AB8"/>
                </a:solidFill>
              </a:rPr>
              <a:t> can </a:t>
            </a:r>
            <a:r>
              <a:rPr lang="it-IT" dirty="0" err="1">
                <a:solidFill>
                  <a:srgbClr val="166AB8"/>
                </a:solidFill>
              </a:rPr>
              <a:t>see</a:t>
            </a:r>
            <a:r>
              <a:rPr lang="it-IT" dirty="0">
                <a:solidFill>
                  <a:srgbClr val="166AB8"/>
                </a:solidFill>
              </a:rPr>
              <a:t> the </a:t>
            </a:r>
            <a:r>
              <a:rPr lang="it-IT" dirty="0" err="1">
                <a:solidFill>
                  <a:srgbClr val="166AB8"/>
                </a:solidFill>
              </a:rPr>
              <a:t>spaces</a:t>
            </a:r>
            <a:r>
              <a:rPr lang="it-IT" dirty="0">
                <a:solidFill>
                  <a:srgbClr val="166AB8"/>
                </a:solidFill>
              </a:rPr>
              <a:t> </a:t>
            </a:r>
            <a:r>
              <a:rPr lang="it-IT" dirty="0" err="1">
                <a:solidFill>
                  <a:srgbClr val="166AB8"/>
                </a:solidFill>
              </a:rPr>
              <a:t>you’ve</a:t>
            </a:r>
            <a:r>
              <a:rPr lang="it-IT" dirty="0">
                <a:solidFill>
                  <a:srgbClr val="166AB8"/>
                </a:solidFill>
              </a:rPr>
              <a:t> </a:t>
            </a:r>
            <a:r>
              <a:rPr lang="it-IT" dirty="0" err="1">
                <a:solidFill>
                  <a:srgbClr val="166AB8"/>
                </a:solidFill>
              </a:rPr>
              <a:t>been</a:t>
            </a:r>
            <a:r>
              <a:rPr lang="it-IT" dirty="0">
                <a:solidFill>
                  <a:srgbClr val="166AB8"/>
                </a:solidFill>
              </a:rPr>
              <a:t> </a:t>
            </a:r>
            <a:r>
              <a:rPr lang="it-IT" dirty="0" err="1">
                <a:solidFill>
                  <a:srgbClr val="166AB8"/>
                </a:solidFill>
              </a:rPr>
              <a:t>enabled</a:t>
            </a:r>
            <a:r>
              <a:rPr lang="it-IT" dirty="0">
                <a:solidFill>
                  <a:srgbClr val="166AB8"/>
                </a:solidFill>
              </a:rPr>
              <a:t> to join</a:t>
            </a:r>
          </a:p>
        </p:txBody>
      </p:sp>
      <p:sp>
        <p:nvSpPr>
          <p:cNvPr id="8" name="Ovale 7"/>
          <p:cNvSpPr/>
          <p:nvPr/>
        </p:nvSpPr>
        <p:spPr>
          <a:xfrm>
            <a:off x="3238144" y="2046065"/>
            <a:ext cx="1379349" cy="31733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12" name="Freccia a destra 11"/>
          <p:cNvSpPr/>
          <p:nvPr/>
        </p:nvSpPr>
        <p:spPr>
          <a:xfrm rot="13882432">
            <a:off x="2229378" y="4707792"/>
            <a:ext cx="464024" cy="313899"/>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166AB8"/>
              </a:solidFill>
            </a:endParaRPr>
          </a:p>
        </p:txBody>
      </p:sp>
      <p:sp>
        <p:nvSpPr>
          <p:cNvPr id="13" name="Freccia a destra 12"/>
          <p:cNvSpPr/>
          <p:nvPr/>
        </p:nvSpPr>
        <p:spPr>
          <a:xfrm rot="18946987">
            <a:off x="4385481" y="3653053"/>
            <a:ext cx="464024" cy="313899"/>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166AB8"/>
              </a:solidFill>
            </a:endParaRPr>
          </a:p>
        </p:txBody>
      </p:sp>
      <p:sp>
        <p:nvSpPr>
          <p:cNvPr id="11" name="Rettangolo arrotondato 10"/>
          <p:cNvSpPr/>
          <p:nvPr/>
        </p:nvSpPr>
        <p:spPr>
          <a:xfrm>
            <a:off x="4158713" y="-14271"/>
            <a:ext cx="6509288" cy="76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Click on Work </a:t>
            </a:r>
            <a:r>
              <a:rPr lang="it-IT" dirty="0" err="1">
                <a:solidFill>
                  <a:schemeClr val="bg1"/>
                </a:solidFill>
              </a:rPr>
              <a:t>Packages</a:t>
            </a:r>
            <a:r>
              <a:rPr lang="it-IT" dirty="0">
                <a:solidFill>
                  <a:schemeClr val="bg1"/>
                </a:solidFill>
              </a:rPr>
              <a:t> and</a:t>
            </a:r>
            <a:br>
              <a:rPr lang="it-IT" dirty="0">
                <a:solidFill>
                  <a:schemeClr val="bg1"/>
                </a:solidFill>
              </a:rPr>
            </a:br>
            <a:r>
              <a:rPr lang="it-IT" dirty="0">
                <a:solidFill>
                  <a:schemeClr val="bg1"/>
                </a:solidFill>
              </a:rPr>
              <a:t> </a:t>
            </a:r>
            <a:r>
              <a:rPr lang="it-IT" dirty="0" err="1">
                <a:solidFill>
                  <a:schemeClr val="bg1"/>
                </a:solidFill>
              </a:rPr>
              <a:t>you</a:t>
            </a:r>
            <a:r>
              <a:rPr lang="it-IT" dirty="0">
                <a:solidFill>
                  <a:schemeClr val="bg1"/>
                </a:solidFill>
              </a:rPr>
              <a:t>  can </a:t>
            </a:r>
            <a:r>
              <a:rPr lang="it-IT" dirty="0" err="1">
                <a:solidFill>
                  <a:schemeClr val="bg1"/>
                </a:solidFill>
              </a:rPr>
              <a:t>see</a:t>
            </a:r>
            <a:r>
              <a:rPr lang="it-IT" dirty="0">
                <a:solidFill>
                  <a:schemeClr val="bg1"/>
                </a:solidFill>
              </a:rPr>
              <a:t> </a:t>
            </a:r>
            <a:r>
              <a:rPr lang="it-IT" dirty="0" err="1">
                <a:solidFill>
                  <a:schemeClr val="bg1"/>
                </a:solidFill>
              </a:rPr>
              <a:t>your</a:t>
            </a:r>
            <a:r>
              <a:rPr lang="it-IT" dirty="0">
                <a:solidFill>
                  <a:schemeClr val="bg1"/>
                </a:solidFill>
              </a:rPr>
              <a:t> </a:t>
            </a:r>
            <a:r>
              <a:rPr lang="it-IT" dirty="0" err="1">
                <a:solidFill>
                  <a:schemeClr val="bg1"/>
                </a:solidFill>
              </a:rPr>
              <a:t>enabled</a:t>
            </a:r>
            <a:r>
              <a:rPr lang="it-IT" dirty="0">
                <a:solidFill>
                  <a:schemeClr val="bg1"/>
                </a:solidFill>
              </a:rPr>
              <a:t> </a:t>
            </a:r>
            <a:r>
              <a:rPr lang="it-IT" dirty="0" err="1">
                <a:solidFill>
                  <a:schemeClr val="bg1"/>
                </a:solidFill>
              </a:rPr>
              <a:t>spaces</a:t>
            </a:r>
            <a:endParaRPr lang="it-IT" dirty="0">
              <a:solidFill>
                <a:schemeClr val="bg1"/>
              </a:solidFill>
            </a:endParaRPr>
          </a:p>
        </p:txBody>
      </p:sp>
      <p:sp>
        <p:nvSpPr>
          <p:cNvPr id="3" name="Rettangolo 2"/>
          <p:cNvSpPr/>
          <p:nvPr/>
        </p:nvSpPr>
        <p:spPr>
          <a:xfrm>
            <a:off x="1016876" y="4311869"/>
            <a:ext cx="835572" cy="9459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41549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56" t="15664" r="607" b="4983"/>
          <a:stretch/>
        </p:blipFill>
        <p:spPr>
          <a:xfrm>
            <a:off x="0" y="1000657"/>
            <a:ext cx="12038120" cy="5442012"/>
          </a:xfrm>
          <a:prstGeom prst="rect">
            <a:avLst/>
          </a:prstGeom>
        </p:spPr>
      </p:pic>
      <p:sp>
        <p:nvSpPr>
          <p:cNvPr id="5" name="Rettangolo arrotondato 4"/>
          <p:cNvSpPr/>
          <p:nvPr/>
        </p:nvSpPr>
        <p:spPr>
          <a:xfrm>
            <a:off x="4158713" y="-14271"/>
            <a:ext cx="6509288" cy="76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Click on a WP to </a:t>
            </a:r>
            <a:r>
              <a:rPr lang="it-IT" dirty="0" err="1">
                <a:solidFill>
                  <a:schemeClr val="bg1"/>
                </a:solidFill>
              </a:rPr>
              <a:t>select</a:t>
            </a:r>
            <a:r>
              <a:rPr lang="it-IT" dirty="0">
                <a:solidFill>
                  <a:schemeClr val="bg1"/>
                </a:solidFill>
              </a:rPr>
              <a:t> a SPACE (i.e. in </a:t>
            </a:r>
            <a:r>
              <a:rPr lang="it-IT" dirty="0" err="1">
                <a:solidFill>
                  <a:schemeClr val="bg1"/>
                </a:solidFill>
              </a:rPr>
              <a:t>this</a:t>
            </a:r>
            <a:r>
              <a:rPr lang="it-IT" dirty="0">
                <a:solidFill>
                  <a:schemeClr val="bg1"/>
                </a:solidFill>
              </a:rPr>
              <a:t> </a:t>
            </a:r>
            <a:r>
              <a:rPr lang="it-IT" dirty="0" err="1">
                <a:solidFill>
                  <a:schemeClr val="bg1"/>
                </a:solidFill>
              </a:rPr>
              <a:t>screenshot</a:t>
            </a:r>
            <a:r>
              <a:rPr lang="it-IT" dirty="0">
                <a:solidFill>
                  <a:schemeClr val="bg1"/>
                </a:solidFill>
              </a:rPr>
              <a:t> WP1) and </a:t>
            </a:r>
            <a:r>
              <a:rPr lang="it-IT" dirty="0" err="1">
                <a:solidFill>
                  <a:schemeClr val="bg1"/>
                </a:solidFill>
              </a:rPr>
              <a:t>you</a:t>
            </a:r>
            <a:r>
              <a:rPr lang="it-IT" dirty="0">
                <a:solidFill>
                  <a:schemeClr val="bg1"/>
                </a:solidFill>
              </a:rPr>
              <a:t>  can </a:t>
            </a:r>
            <a:r>
              <a:rPr lang="it-IT" dirty="0" err="1">
                <a:solidFill>
                  <a:schemeClr val="bg1"/>
                </a:solidFill>
              </a:rPr>
              <a:t>see</a:t>
            </a:r>
            <a:r>
              <a:rPr lang="it-IT" dirty="0">
                <a:solidFill>
                  <a:schemeClr val="bg1"/>
                </a:solidFill>
              </a:rPr>
              <a:t> and </a:t>
            </a:r>
            <a:r>
              <a:rPr lang="it-IT" dirty="0" err="1">
                <a:solidFill>
                  <a:schemeClr val="bg1"/>
                </a:solidFill>
              </a:rPr>
              <a:t>manage</a:t>
            </a:r>
            <a:r>
              <a:rPr lang="it-IT" dirty="0">
                <a:solidFill>
                  <a:schemeClr val="bg1"/>
                </a:solidFill>
              </a:rPr>
              <a:t> </a:t>
            </a:r>
            <a:br>
              <a:rPr lang="it-IT" dirty="0">
                <a:solidFill>
                  <a:schemeClr val="bg1"/>
                </a:solidFill>
              </a:rPr>
            </a:br>
            <a:r>
              <a:rPr lang="it-IT" dirty="0">
                <a:solidFill>
                  <a:schemeClr val="bg1"/>
                </a:solidFill>
              </a:rPr>
              <a:t>activities, </a:t>
            </a:r>
            <a:r>
              <a:rPr lang="it-IT" dirty="0" err="1">
                <a:solidFill>
                  <a:schemeClr val="bg1"/>
                </a:solidFill>
              </a:rPr>
              <a:t>members</a:t>
            </a:r>
            <a:r>
              <a:rPr lang="it-IT" dirty="0">
                <a:solidFill>
                  <a:schemeClr val="bg1"/>
                </a:solidFill>
              </a:rPr>
              <a:t>,  STREAM, TASKS, and FILES</a:t>
            </a:r>
          </a:p>
        </p:txBody>
      </p:sp>
      <p:sp>
        <p:nvSpPr>
          <p:cNvPr id="20" name="Ovale 19"/>
          <p:cNvSpPr/>
          <p:nvPr/>
        </p:nvSpPr>
        <p:spPr>
          <a:xfrm>
            <a:off x="3833637" y="1072721"/>
            <a:ext cx="3946646" cy="784494"/>
          </a:xfrm>
          <a:prstGeom prst="ellipse">
            <a:avLst/>
          </a:prstGeom>
          <a:no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solidFill>
                  <a:srgbClr val="166AB8"/>
                </a:solidFill>
              </a:rPr>
              <a:t>Modules</a:t>
            </a:r>
            <a:r>
              <a:rPr lang="it-IT" dirty="0" smtClean="0">
                <a:solidFill>
                  <a:srgbClr val="166AB8"/>
                </a:solidFill>
              </a:rPr>
              <a:t/>
            </a:r>
            <a:br>
              <a:rPr lang="it-IT" dirty="0" smtClean="0">
                <a:solidFill>
                  <a:srgbClr val="166AB8"/>
                </a:solidFill>
              </a:rPr>
            </a:br>
            <a:endParaRPr lang="it-IT" dirty="0">
              <a:solidFill>
                <a:srgbClr val="166AB8"/>
              </a:solidFill>
            </a:endParaRPr>
          </a:p>
        </p:txBody>
      </p:sp>
      <p:sp>
        <p:nvSpPr>
          <p:cNvPr id="21" name="Ovale 20"/>
          <p:cNvSpPr/>
          <p:nvPr/>
        </p:nvSpPr>
        <p:spPr>
          <a:xfrm>
            <a:off x="0" y="5294200"/>
            <a:ext cx="970625" cy="521770"/>
          </a:xfrm>
          <a:prstGeom prst="ellipse">
            <a:avLst/>
          </a:prstGeom>
          <a:no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22" name="Ovale 21"/>
          <p:cNvSpPr/>
          <p:nvPr/>
        </p:nvSpPr>
        <p:spPr>
          <a:xfrm>
            <a:off x="4817787" y="1897747"/>
            <a:ext cx="2962496" cy="3805914"/>
          </a:xfrm>
          <a:prstGeom prst="ellipse">
            <a:avLst/>
          </a:prstGeom>
          <a:solidFill>
            <a:schemeClr val="bg1"/>
          </a:solid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166AB8"/>
                </a:solidFill>
              </a:rPr>
              <a:t>You</a:t>
            </a:r>
            <a:r>
              <a:rPr lang="it-IT" dirty="0">
                <a:solidFill>
                  <a:srgbClr val="166AB8"/>
                </a:solidFill>
              </a:rPr>
              <a:t> can </a:t>
            </a:r>
            <a:r>
              <a:rPr lang="it-IT" dirty="0" err="1">
                <a:solidFill>
                  <a:srgbClr val="166AB8"/>
                </a:solidFill>
              </a:rPr>
              <a:t>write</a:t>
            </a:r>
            <a:r>
              <a:rPr lang="it-IT" dirty="0">
                <a:solidFill>
                  <a:srgbClr val="166AB8"/>
                </a:solidFill>
              </a:rPr>
              <a:t> a  post in the </a:t>
            </a:r>
            <a:r>
              <a:rPr lang="it-IT" dirty="0" err="1">
                <a:solidFill>
                  <a:srgbClr val="166AB8"/>
                </a:solidFill>
              </a:rPr>
              <a:t>stream</a:t>
            </a:r>
            <a:r>
              <a:rPr lang="it-IT" dirty="0">
                <a:solidFill>
                  <a:srgbClr val="166AB8"/>
                </a:solidFill>
              </a:rPr>
              <a:t>, upload </a:t>
            </a:r>
            <a:r>
              <a:rPr lang="it-IT" dirty="0" err="1">
                <a:solidFill>
                  <a:srgbClr val="166AB8"/>
                </a:solidFill>
              </a:rPr>
              <a:t>files</a:t>
            </a:r>
            <a:r>
              <a:rPr lang="it-IT" dirty="0">
                <a:solidFill>
                  <a:srgbClr val="166AB8"/>
                </a:solidFill>
              </a:rPr>
              <a:t> and </a:t>
            </a:r>
            <a:r>
              <a:rPr lang="it-IT" dirty="0" err="1">
                <a:solidFill>
                  <a:srgbClr val="166AB8"/>
                </a:solidFill>
              </a:rPr>
              <a:t>comment</a:t>
            </a:r>
            <a:r>
              <a:rPr lang="it-IT" dirty="0">
                <a:solidFill>
                  <a:srgbClr val="166AB8"/>
                </a:solidFill>
              </a:rPr>
              <a:t>. </a:t>
            </a:r>
            <a:endParaRPr lang="it-IT" dirty="0" smtClean="0">
              <a:solidFill>
                <a:srgbClr val="166AB8"/>
              </a:solidFill>
            </a:endParaRPr>
          </a:p>
          <a:p>
            <a:pPr algn="ctr"/>
            <a:endParaRPr lang="it-IT" dirty="0">
              <a:solidFill>
                <a:srgbClr val="166AB8"/>
              </a:solidFill>
            </a:endParaRPr>
          </a:p>
          <a:p>
            <a:pPr algn="ctr"/>
            <a:r>
              <a:rPr lang="it-IT" dirty="0">
                <a:solidFill>
                  <a:srgbClr val="166AB8"/>
                </a:solidFill>
              </a:rPr>
              <a:t>USE the MODULES to </a:t>
            </a:r>
            <a:r>
              <a:rPr lang="it-IT" dirty="0" err="1" smtClean="0">
                <a:solidFill>
                  <a:srgbClr val="166AB8"/>
                </a:solidFill>
              </a:rPr>
              <a:t>interact</a:t>
            </a:r>
            <a:r>
              <a:rPr lang="it-IT" dirty="0">
                <a:solidFill>
                  <a:srgbClr val="166AB8"/>
                </a:solidFill>
              </a:rPr>
              <a:t> </a:t>
            </a:r>
            <a:r>
              <a:rPr lang="it-IT" dirty="0" smtClean="0">
                <a:solidFill>
                  <a:srgbClr val="166AB8"/>
                </a:solidFill>
              </a:rPr>
              <a:t>in </a:t>
            </a:r>
            <a:r>
              <a:rPr lang="it-IT" dirty="0" err="1" smtClean="0">
                <a:solidFill>
                  <a:srgbClr val="166AB8"/>
                </a:solidFill>
              </a:rPr>
              <a:t>this</a:t>
            </a:r>
            <a:r>
              <a:rPr lang="it-IT" dirty="0" smtClean="0">
                <a:solidFill>
                  <a:srgbClr val="166AB8"/>
                </a:solidFill>
              </a:rPr>
              <a:t> </a:t>
            </a:r>
            <a:r>
              <a:rPr lang="it-IT" dirty="0" err="1" smtClean="0">
                <a:solidFill>
                  <a:srgbClr val="166AB8"/>
                </a:solidFill>
              </a:rPr>
              <a:t>space</a:t>
            </a:r>
            <a:r>
              <a:rPr lang="it-IT" dirty="0" smtClean="0">
                <a:solidFill>
                  <a:srgbClr val="166AB8"/>
                </a:solidFill>
              </a:rPr>
              <a:t> with the </a:t>
            </a:r>
            <a:r>
              <a:rPr lang="it-IT" dirty="0" err="1" smtClean="0">
                <a:solidFill>
                  <a:srgbClr val="166AB8"/>
                </a:solidFill>
              </a:rPr>
              <a:t>members</a:t>
            </a:r>
            <a:r>
              <a:rPr lang="it-IT" dirty="0" smtClean="0">
                <a:solidFill>
                  <a:srgbClr val="166AB8"/>
                </a:solidFill>
              </a:rPr>
              <a:t> of </a:t>
            </a:r>
            <a:r>
              <a:rPr lang="it-IT" dirty="0" err="1" smtClean="0">
                <a:solidFill>
                  <a:srgbClr val="166AB8"/>
                </a:solidFill>
              </a:rPr>
              <a:t>this</a:t>
            </a:r>
            <a:r>
              <a:rPr lang="it-IT" dirty="0" smtClean="0">
                <a:solidFill>
                  <a:srgbClr val="166AB8"/>
                </a:solidFill>
              </a:rPr>
              <a:t> WP </a:t>
            </a:r>
          </a:p>
          <a:p>
            <a:pPr algn="ctr"/>
            <a:r>
              <a:rPr lang="it-IT" dirty="0" err="1" smtClean="0">
                <a:solidFill>
                  <a:srgbClr val="166AB8"/>
                </a:solidFill>
              </a:rPr>
              <a:t>space</a:t>
            </a:r>
            <a:r>
              <a:rPr lang="it-IT" dirty="0" smtClean="0">
                <a:solidFill>
                  <a:srgbClr val="166AB8"/>
                </a:solidFill>
              </a:rPr>
              <a:t>.</a:t>
            </a:r>
            <a:endParaRPr lang="it-IT" dirty="0">
              <a:solidFill>
                <a:srgbClr val="166AB8"/>
              </a:solidFill>
            </a:endParaRPr>
          </a:p>
        </p:txBody>
      </p:sp>
      <p:sp>
        <p:nvSpPr>
          <p:cNvPr id="12" name="Rettangolo 11"/>
          <p:cNvSpPr/>
          <p:nvPr/>
        </p:nvSpPr>
        <p:spPr>
          <a:xfrm>
            <a:off x="212835" y="4075386"/>
            <a:ext cx="835572" cy="9459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4 3"/>
          <p:cNvCxnSpPr>
            <a:stCxn id="22" idx="6"/>
            <a:endCxn id="20" idx="5"/>
          </p:cNvCxnSpPr>
          <p:nvPr/>
        </p:nvCxnSpPr>
        <p:spPr>
          <a:xfrm flipH="1" flipV="1">
            <a:off x="7202310" y="1742329"/>
            <a:ext cx="577973" cy="2058375"/>
          </a:xfrm>
          <a:prstGeom prst="bentConnector4">
            <a:avLst>
              <a:gd name="adj1" fmla="val -39552"/>
              <a:gd name="adj2" fmla="val 93434"/>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a:off x="1986456" y="1834445"/>
            <a:ext cx="1403130" cy="4276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22" idx="1"/>
            <a:endCxn id="10" idx="6"/>
          </p:cNvCxnSpPr>
          <p:nvPr/>
        </p:nvCxnSpPr>
        <p:spPr>
          <a:xfrm flipH="1" flipV="1">
            <a:off x="3389586" y="2048279"/>
            <a:ext cx="1862048" cy="406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413678" y="1989279"/>
            <a:ext cx="672685" cy="369332"/>
          </a:xfrm>
          <a:prstGeom prst="rect">
            <a:avLst/>
          </a:prstGeom>
          <a:noFill/>
        </p:spPr>
        <p:txBody>
          <a:bodyPr wrap="none" rtlCol="0">
            <a:spAutoFit/>
          </a:bodyPr>
          <a:lstStyle/>
          <a:p>
            <a:r>
              <a:rPr lang="it-IT" dirty="0" err="1" smtClean="0">
                <a:solidFill>
                  <a:srgbClr val="0070C0"/>
                </a:solidFill>
              </a:rPr>
              <a:t>write</a:t>
            </a:r>
            <a:endParaRPr lang="it-IT" dirty="0">
              <a:solidFill>
                <a:srgbClr val="0070C0"/>
              </a:solidFill>
            </a:endParaRPr>
          </a:p>
        </p:txBody>
      </p:sp>
      <p:sp>
        <p:nvSpPr>
          <p:cNvPr id="25" name="Ovale 24"/>
          <p:cNvSpPr/>
          <p:nvPr/>
        </p:nvSpPr>
        <p:spPr>
          <a:xfrm>
            <a:off x="1978890" y="3373037"/>
            <a:ext cx="1323986" cy="3633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p:cNvCxnSpPr>
            <a:stCxn id="22" idx="1"/>
          </p:cNvCxnSpPr>
          <p:nvPr/>
        </p:nvCxnSpPr>
        <p:spPr>
          <a:xfrm flipH="1">
            <a:off x="3389586" y="2455110"/>
            <a:ext cx="1862048" cy="106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09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 xmlns:a16="http://schemas.microsoft.com/office/drawing/2014/main" id="{2FE8C921-9C38-4D21-BC59-C80DBB4D5B15}"/>
              </a:ext>
            </a:extLst>
          </p:cNvPr>
          <p:cNvSpPr>
            <a:spLocks noGrp="1"/>
          </p:cNvSpPr>
          <p:nvPr>
            <p:ph type="body" sz="quarter" idx="10"/>
          </p:nvPr>
        </p:nvSpPr>
        <p:spPr/>
        <p:txBody>
          <a:bodyPr>
            <a:normAutofit/>
          </a:bodyPr>
          <a:lstStyle/>
          <a:p>
            <a:r>
              <a:rPr lang="pt-BR" dirty="0"/>
              <a:t>FS4EU collaborative platform </a:t>
            </a:r>
            <a:br>
              <a:rPr lang="pt-BR" dirty="0"/>
            </a:br>
            <a:r>
              <a:rPr lang="pt-BR" dirty="0"/>
              <a:t>USER GUIDE</a:t>
            </a:r>
            <a:endParaRPr lang="it-IT" dirty="0"/>
          </a:p>
        </p:txBody>
      </p:sp>
      <p:sp>
        <p:nvSpPr>
          <p:cNvPr id="3" name="Segnaposto testo 2">
            <a:extLst>
              <a:ext uri="{FF2B5EF4-FFF2-40B4-BE49-F238E27FC236}">
                <a16:creationId xmlns="" xmlns:a16="http://schemas.microsoft.com/office/drawing/2014/main" id="{7FA8C0C0-E1C1-4E4E-8BBF-6DF365C48179}"/>
              </a:ext>
            </a:extLst>
          </p:cNvPr>
          <p:cNvSpPr>
            <a:spLocks noGrp="1"/>
          </p:cNvSpPr>
          <p:nvPr>
            <p:ph type="body" sz="quarter" idx="11"/>
          </p:nvPr>
        </p:nvSpPr>
        <p:spPr/>
        <p:txBody>
          <a:bodyPr/>
          <a:lstStyle/>
          <a:p>
            <a:r>
              <a:rPr lang="it-IT" dirty="0" smtClean="0"/>
              <a:t>W8@Kom 9 </a:t>
            </a:r>
            <a:r>
              <a:rPr lang="it-IT" dirty="0" err="1" smtClean="0"/>
              <a:t>Feb</a:t>
            </a:r>
            <a:r>
              <a:rPr lang="it-IT" dirty="0" smtClean="0"/>
              <a:t> 2021</a:t>
            </a:r>
            <a:endParaRPr lang="it-IT" dirty="0"/>
          </a:p>
        </p:txBody>
      </p:sp>
      <p:sp>
        <p:nvSpPr>
          <p:cNvPr id="4" name="Segnaposto testo 3">
            <a:extLst>
              <a:ext uri="{FF2B5EF4-FFF2-40B4-BE49-F238E27FC236}">
                <a16:creationId xmlns="" xmlns:a16="http://schemas.microsoft.com/office/drawing/2014/main" id="{BAEA6960-AC58-4E9E-8B4C-69DE41321F8A}"/>
              </a:ext>
            </a:extLst>
          </p:cNvPr>
          <p:cNvSpPr>
            <a:spLocks noGrp="1"/>
          </p:cNvSpPr>
          <p:nvPr>
            <p:ph type="body" sz="quarter" idx="13"/>
          </p:nvPr>
        </p:nvSpPr>
        <p:spPr>
          <a:xfrm>
            <a:off x="574427" y="4578154"/>
            <a:ext cx="11025553" cy="1727548"/>
          </a:xfrm>
        </p:spPr>
        <p:txBody>
          <a:bodyPr>
            <a:noAutofit/>
          </a:bodyPr>
          <a:lstStyle/>
          <a:p>
            <a:r>
              <a:rPr lang="pt-BR" sz="2000" dirty="0"/>
              <a:t>Nunzia </a:t>
            </a:r>
            <a:r>
              <a:rPr lang="pt-BR" sz="2000" dirty="0" smtClean="0"/>
              <a:t>Cito &amp; Karl Presser</a:t>
            </a:r>
            <a:endParaRPr lang="pt-BR" sz="2000" dirty="0"/>
          </a:p>
          <a:p>
            <a:r>
              <a:rPr lang="pt-BR" sz="2000" dirty="0" smtClean="0"/>
              <a:t>CNR - PREMOTEC</a:t>
            </a:r>
            <a:endParaRPr lang="pt-BR" sz="2000" dirty="0"/>
          </a:p>
          <a:p>
            <a:r>
              <a:rPr lang="pt-BR" sz="2000" dirty="0"/>
              <a:t>Feb 9, 2021</a:t>
            </a:r>
            <a:endParaRPr lang="it-IT" sz="4000" dirty="0"/>
          </a:p>
        </p:txBody>
      </p:sp>
    </p:spTree>
    <p:extLst>
      <p:ext uri="{BB962C8B-B14F-4D97-AF65-F5344CB8AC3E}">
        <p14:creationId xmlns:p14="http://schemas.microsoft.com/office/powerpoint/2010/main" val="2956477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t="15662" r="316" b="6668"/>
          <a:stretch/>
        </p:blipFill>
        <p:spPr>
          <a:xfrm>
            <a:off x="1454116" y="1188438"/>
            <a:ext cx="10252299" cy="4493338"/>
          </a:xfrm>
          <a:prstGeom prst="rect">
            <a:avLst/>
          </a:prstGeom>
        </p:spPr>
      </p:pic>
      <p:sp>
        <p:nvSpPr>
          <p:cNvPr id="5" name="Rettangolo arrotondato 4"/>
          <p:cNvSpPr/>
          <p:nvPr/>
        </p:nvSpPr>
        <p:spPr>
          <a:xfrm>
            <a:off x="4158713" y="-14271"/>
            <a:ext cx="6509288" cy="76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Click on FILES (a) to create a directory,  </a:t>
            </a:r>
            <a:br>
              <a:rPr lang="it-IT" dirty="0">
                <a:solidFill>
                  <a:schemeClr val="bg1"/>
                </a:solidFill>
              </a:rPr>
            </a:br>
            <a:r>
              <a:rPr lang="it-IT" dirty="0" err="1">
                <a:solidFill>
                  <a:schemeClr val="bg1"/>
                </a:solidFill>
              </a:rPr>
              <a:t>add</a:t>
            </a:r>
            <a:r>
              <a:rPr lang="it-IT" dirty="0">
                <a:solidFill>
                  <a:schemeClr val="bg1"/>
                </a:solidFill>
              </a:rPr>
              <a:t> a directory and/or upload  </a:t>
            </a:r>
            <a:r>
              <a:rPr lang="it-IT" dirty="0" err="1">
                <a:solidFill>
                  <a:schemeClr val="bg1"/>
                </a:solidFill>
              </a:rPr>
              <a:t>files</a:t>
            </a:r>
            <a:r>
              <a:rPr lang="it-IT" dirty="0">
                <a:solidFill>
                  <a:schemeClr val="bg1"/>
                </a:solidFill>
              </a:rPr>
              <a:t>(b). </a:t>
            </a:r>
          </a:p>
        </p:txBody>
      </p:sp>
      <p:sp>
        <p:nvSpPr>
          <p:cNvPr id="6" name="Ovale 5"/>
          <p:cNvSpPr/>
          <p:nvPr/>
        </p:nvSpPr>
        <p:spPr>
          <a:xfrm>
            <a:off x="5676637" y="1442841"/>
            <a:ext cx="454533" cy="521770"/>
          </a:xfrm>
          <a:prstGeom prst="ellipse">
            <a:avLst/>
          </a:prstGeom>
          <a:no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7" name="CasellaDiTesto 6"/>
          <p:cNvSpPr txBox="1"/>
          <p:nvPr/>
        </p:nvSpPr>
        <p:spPr>
          <a:xfrm>
            <a:off x="5733824" y="957605"/>
            <a:ext cx="340158" cy="461665"/>
          </a:xfrm>
          <a:prstGeom prst="rect">
            <a:avLst/>
          </a:prstGeom>
          <a:noFill/>
          <a:ln>
            <a:solidFill>
              <a:srgbClr val="2A91D6"/>
            </a:solidFill>
          </a:ln>
        </p:spPr>
        <p:txBody>
          <a:bodyPr wrap="none" rtlCol="0">
            <a:spAutoFit/>
          </a:bodyPr>
          <a:lstStyle/>
          <a:p>
            <a:r>
              <a:rPr lang="it-IT" sz="2400" b="1" dirty="0">
                <a:solidFill>
                  <a:srgbClr val="166AB8"/>
                </a:solidFill>
                <a:effectLst>
                  <a:outerShdw blurRad="38100" dist="38100" dir="2700000" algn="tl">
                    <a:srgbClr val="000000">
                      <a:alpha val="43137"/>
                    </a:srgbClr>
                  </a:outerShdw>
                </a:effectLst>
              </a:rPr>
              <a:t>a</a:t>
            </a:r>
          </a:p>
        </p:txBody>
      </p:sp>
      <p:sp>
        <p:nvSpPr>
          <p:cNvPr id="9" name="CasellaDiTesto 8"/>
          <p:cNvSpPr txBox="1"/>
          <p:nvPr/>
        </p:nvSpPr>
        <p:spPr>
          <a:xfrm>
            <a:off x="10278074" y="957604"/>
            <a:ext cx="389927" cy="461665"/>
          </a:xfrm>
          <a:prstGeom prst="rect">
            <a:avLst/>
          </a:prstGeom>
          <a:noFill/>
          <a:ln>
            <a:solidFill>
              <a:srgbClr val="2A91D6"/>
            </a:solidFill>
          </a:ln>
        </p:spPr>
        <p:txBody>
          <a:bodyPr wrap="square" rtlCol="0">
            <a:spAutoFit/>
          </a:bodyPr>
          <a:lstStyle/>
          <a:p>
            <a:r>
              <a:rPr lang="it-IT" sz="2400" b="1" dirty="0">
                <a:solidFill>
                  <a:srgbClr val="166AB8"/>
                </a:solidFill>
                <a:effectLst>
                  <a:outerShdw blurRad="38100" dist="38100" dir="2700000" algn="tl">
                    <a:srgbClr val="000000">
                      <a:alpha val="43137"/>
                    </a:srgbClr>
                  </a:outerShdw>
                </a:effectLst>
              </a:rPr>
              <a:t>b</a:t>
            </a:r>
          </a:p>
        </p:txBody>
      </p:sp>
      <p:sp>
        <p:nvSpPr>
          <p:cNvPr id="10" name="Ovale 9"/>
          <p:cNvSpPr/>
          <p:nvPr/>
        </p:nvSpPr>
        <p:spPr>
          <a:xfrm>
            <a:off x="10841189" y="2008111"/>
            <a:ext cx="752455" cy="535793"/>
          </a:xfrm>
          <a:prstGeom prst="ellipse">
            <a:avLst/>
          </a:prstGeom>
          <a:no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11" name="Ovale 10"/>
          <p:cNvSpPr/>
          <p:nvPr/>
        </p:nvSpPr>
        <p:spPr>
          <a:xfrm>
            <a:off x="1258461" y="4746031"/>
            <a:ext cx="1351722" cy="521770"/>
          </a:xfrm>
          <a:prstGeom prst="ellipse">
            <a:avLst/>
          </a:prstGeom>
          <a:no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12" name="Ovale 11"/>
          <p:cNvSpPr/>
          <p:nvPr/>
        </p:nvSpPr>
        <p:spPr>
          <a:xfrm>
            <a:off x="9891257" y="1998473"/>
            <a:ext cx="752455" cy="535793"/>
          </a:xfrm>
          <a:prstGeom prst="ellipse">
            <a:avLst/>
          </a:prstGeom>
          <a:no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14" name="Ovale 13"/>
          <p:cNvSpPr/>
          <p:nvPr/>
        </p:nvSpPr>
        <p:spPr>
          <a:xfrm>
            <a:off x="2913736" y="2858694"/>
            <a:ext cx="1554171" cy="2125394"/>
          </a:xfrm>
          <a:prstGeom prst="ellipse">
            <a:avLst/>
          </a:prstGeom>
          <a:noFill/>
          <a:ln w="38100">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166AB8"/>
              </a:solidFill>
            </a:endParaRPr>
          </a:p>
        </p:txBody>
      </p:sp>
      <p:sp>
        <p:nvSpPr>
          <p:cNvPr id="18" name="Freccia in giù 17"/>
          <p:cNvSpPr/>
          <p:nvPr/>
        </p:nvSpPr>
        <p:spPr>
          <a:xfrm>
            <a:off x="4078945" y="4599523"/>
            <a:ext cx="388962" cy="407393"/>
          </a:xfrm>
          <a:prstGeom prst="downArrow">
            <a:avLst/>
          </a:prstGeom>
          <a:solidFill>
            <a:schemeClr val="bg1"/>
          </a:solidFill>
          <a:ln>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166AB8"/>
              </a:solidFill>
            </a:endParaRPr>
          </a:p>
        </p:txBody>
      </p:sp>
      <p:sp>
        <p:nvSpPr>
          <p:cNvPr id="21" name="Callout 2 20"/>
          <p:cNvSpPr/>
          <p:nvPr/>
        </p:nvSpPr>
        <p:spPr>
          <a:xfrm>
            <a:off x="4701328" y="2331111"/>
            <a:ext cx="1577645" cy="670506"/>
          </a:xfrm>
          <a:prstGeom prst="borderCallout2">
            <a:avLst>
              <a:gd name="adj1" fmla="val 18750"/>
              <a:gd name="adj2" fmla="val -8333"/>
              <a:gd name="adj3" fmla="val 18750"/>
              <a:gd name="adj4" fmla="val -16667"/>
              <a:gd name="adj5" fmla="val 53915"/>
              <a:gd name="adj6" fmla="val -32012"/>
            </a:avLst>
          </a:prstGeom>
          <a:solidFill>
            <a:schemeClr val="bg1"/>
          </a:solidFill>
          <a:ln>
            <a:solidFill>
              <a:srgbClr val="2A9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solidFill>
                  <a:srgbClr val="166AB8"/>
                </a:solidFill>
              </a:rPr>
              <a:t>Files</a:t>
            </a:r>
            <a:r>
              <a:rPr lang="it-IT" sz="1100" dirty="0">
                <a:solidFill>
                  <a:srgbClr val="166AB8"/>
                </a:solidFill>
              </a:rPr>
              <a:t> </a:t>
            </a:r>
            <a:r>
              <a:rPr lang="it-IT" sz="1100" dirty="0" err="1">
                <a:solidFill>
                  <a:srgbClr val="166AB8"/>
                </a:solidFill>
              </a:rPr>
              <a:t>not</a:t>
            </a:r>
            <a:r>
              <a:rPr lang="it-IT" sz="1100" dirty="0">
                <a:solidFill>
                  <a:srgbClr val="166AB8"/>
                </a:solidFill>
              </a:rPr>
              <a:t> </a:t>
            </a:r>
            <a:r>
              <a:rPr lang="it-IT" sz="1100" dirty="0" err="1">
                <a:solidFill>
                  <a:srgbClr val="166AB8"/>
                </a:solidFill>
              </a:rPr>
              <a:t>uploaded</a:t>
            </a:r>
            <a:r>
              <a:rPr lang="it-IT" sz="1100" dirty="0">
                <a:solidFill>
                  <a:srgbClr val="166AB8"/>
                </a:solidFill>
              </a:rPr>
              <a:t> in a </a:t>
            </a:r>
            <a:r>
              <a:rPr lang="it-IT" sz="1100" dirty="0" err="1">
                <a:solidFill>
                  <a:srgbClr val="166AB8"/>
                </a:solidFill>
              </a:rPr>
              <a:t>specific</a:t>
            </a:r>
            <a:r>
              <a:rPr lang="it-IT" sz="1100" dirty="0">
                <a:solidFill>
                  <a:srgbClr val="166AB8"/>
                </a:solidFill>
              </a:rPr>
              <a:t> directory (</a:t>
            </a:r>
            <a:r>
              <a:rPr lang="it-IT" sz="1100" dirty="0" err="1">
                <a:solidFill>
                  <a:srgbClr val="166AB8"/>
                </a:solidFill>
              </a:rPr>
              <a:t>uploaded</a:t>
            </a:r>
            <a:r>
              <a:rPr lang="it-IT" sz="1100" dirty="0">
                <a:solidFill>
                  <a:srgbClr val="166AB8"/>
                </a:solidFill>
              </a:rPr>
              <a:t> in the </a:t>
            </a:r>
            <a:r>
              <a:rPr lang="it-IT" sz="1100" dirty="0" err="1">
                <a:solidFill>
                  <a:srgbClr val="166AB8"/>
                </a:solidFill>
              </a:rPr>
              <a:t>stream</a:t>
            </a:r>
            <a:r>
              <a:rPr lang="it-IT" sz="1100" dirty="0">
                <a:solidFill>
                  <a:srgbClr val="166AB8"/>
                </a:solidFill>
              </a:rPr>
              <a:t> or in a </a:t>
            </a:r>
            <a:r>
              <a:rPr lang="it-IT" sz="1100" dirty="0" err="1">
                <a:solidFill>
                  <a:srgbClr val="166AB8"/>
                </a:solidFill>
              </a:rPr>
              <a:t>comment</a:t>
            </a:r>
            <a:r>
              <a:rPr lang="it-IT" sz="1100" dirty="0">
                <a:solidFill>
                  <a:srgbClr val="166AB8"/>
                </a:solidFill>
              </a:rPr>
              <a:t>)</a:t>
            </a:r>
          </a:p>
        </p:txBody>
      </p:sp>
      <p:sp>
        <p:nvSpPr>
          <p:cNvPr id="26" name="CasellaDiTesto 25"/>
          <p:cNvSpPr txBox="1"/>
          <p:nvPr/>
        </p:nvSpPr>
        <p:spPr>
          <a:xfrm>
            <a:off x="3269275" y="4954048"/>
            <a:ext cx="6621982" cy="923330"/>
          </a:xfrm>
          <a:prstGeom prst="rect">
            <a:avLst/>
          </a:prstGeom>
          <a:solidFill>
            <a:schemeClr val="bg1"/>
          </a:solidFill>
          <a:ln>
            <a:solidFill>
              <a:srgbClr val="2A91D6"/>
            </a:solidFill>
          </a:ln>
        </p:spPr>
        <p:txBody>
          <a:bodyPr wrap="square" rtlCol="0">
            <a:spAutoFit/>
          </a:bodyPr>
          <a:lstStyle/>
          <a:p>
            <a:r>
              <a:rPr lang="it-IT" dirty="0" err="1">
                <a:solidFill>
                  <a:srgbClr val="166AB8"/>
                </a:solidFill>
              </a:rPr>
              <a:t>This</a:t>
            </a:r>
            <a:r>
              <a:rPr lang="it-IT" dirty="0">
                <a:solidFill>
                  <a:srgbClr val="166AB8"/>
                </a:solidFill>
              </a:rPr>
              <a:t> breakdown </a:t>
            </a:r>
            <a:r>
              <a:rPr lang="it-IT" dirty="0" err="1">
                <a:solidFill>
                  <a:srgbClr val="166AB8"/>
                </a:solidFill>
              </a:rPr>
              <a:t>structure</a:t>
            </a:r>
            <a:r>
              <a:rPr lang="it-IT" dirty="0">
                <a:solidFill>
                  <a:srgbClr val="166AB8"/>
                </a:solidFill>
              </a:rPr>
              <a:t> </a:t>
            </a:r>
            <a:br>
              <a:rPr lang="it-IT" dirty="0">
                <a:solidFill>
                  <a:srgbClr val="166AB8"/>
                </a:solidFill>
              </a:rPr>
            </a:br>
            <a:r>
              <a:rPr lang="it-IT" dirty="0">
                <a:solidFill>
                  <a:srgbClr val="166AB8"/>
                </a:solidFill>
              </a:rPr>
              <a:t>(report, WP </a:t>
            </a:r>
            <a:r>
              <a:rPr lang="it-IT" dirty="0" err="1">
                <a:solidFill>
                  <a:srgbClr val="166AB8"/>
                </a:solidFill>
              </a:rPr>
              <a:t>files</a:t>
            </a:r>
            <a:r>
              <a:rPr lang="it-IT" dirty="0">
                <a:solidFill>
                  <a:srgbClr val="166AB8"/>
                </a:solidFill>
              </a:rPr>
              <a:t>, </a:t>
            </a:r>
            <a:r>
              <a:rPr lang="it-IT" dirty="0" err="1">
                <a:solidFill>
                  <a:srgbClr val="166AB8"/>
                </a:solidFill>
              </a:rPr>
              <a:t>Deliverable</a:t>
            </a:r>
            <a:r>
              <a:rPr lang="it-IT" dirty="0">
                <a:solidFill>
                  <a:srgbClr val="166AB8"/>
                </a:solidFill>
              </a:rPr>
              <a:t>, etc.) </a:t>
            </a:r>
            <a:r>
              <a:rPr lang="it-IT" dirty="0" err="1">
                <a:solidFill>
                  <a:srgbClr val="166AB8"/>
                </a:solidFill>
              </a:rPr>
              <a:t>is</a:t>
            </a:r>
            <a:r>
              <a:rPr lang="it-IT" dirty="0">
                <a:solidFill>
                  <a:srgbClr val="166AB8"/>
                </a:solidFill>
              </a:rPr>
              <a:t> common per </a:t>
            </a:r>
            <a:r>
              <a:rPr lang="it-IT" dirty="0" err="1">
                <a:solidFill>
                  <a:srgbClr val="166AB8"/>
                </a:solidFill>
              </a:rPr>
              <a:t>each</a:t>
            </a:r>
            <a:r>
              <a:rPr lang="it-IT" dirty="0">
                <a:solidFill>
                  <a:srgbClr val="166AB8"/>
                </a:solidFill>
              </a:rPr>
              <a:t> WP. </a:t>
            </a:r>
            <a:br>
              <a:rPr lang="it-IT" dirty="0">
                <a:solidFill>
                  <a:srgbClr val="166AB8"/>
                </a:solidFill>
              </a:rPr>
            </a:br>
            <a:r>
              <a:rPr lang="it-IT" dirty="0" err="1">
                <a:solidFill>
                  <a:srgbClr val="166AB8"/>
                </a:solidFill>
              </a:rPr>
              <a:t>You</a:t>
            </a:r>
            <a:r>
              <a:rPr lang="it-IT" dirty="0">
                <a:solidFill>
                  <a:srgbClr val="166AB8"/>
                </a:solidFill>
              </a:rPr>
              <a:t> can </a:t>
            </a:r>
            <a:r>
              <a:rPr lang="it-IT" dirty="0" err="1">
                <a:solidFill>
                  <a:srgbClr val="166AB8"/>
                </a:solidFill>
              </a:rPr>
              <a:t>add</a:t>
            </a:r>
            <a:r>
              <a:rPr lang="it-IT" dirty="0">
                <a:solidFill>
                  <a:srgbClr val="166AB8"/>
                </a:solidFill>
              </a:rPr>
              <a:t> </a:t>
            </a:r>
            <a:r>
              <a:rPr lang="it-IT" dirty="0" err="1">
                <a:solidFill>
                  <a:srgbClr val="166AB8"/>
                </a:solidFill>
              </a:rPr>
              <a:t>additional</a:t>
            </a:r>
            <a:r>
              <a:rPr lang="it-IT" dirty="0">
                <a:solidFill>
                  <a:srgbClr val="166AB8"/>
                </a:solidFill>
              </a:rPr>
              <a:t> </a:t>
            </a:r>
            <a:r>
              <a:rPr lang="it-IT" dirty="0" err="1">
                <a:solidFill>
                  <a:srgbClr val="166AB8"/>
                </a:solidFill>
              </a:rPr>
              <a:t>directories</a:t>
            </a:r>
            <a:r>
              <a:rPr lang="it-IT" dirty="0">
                <a:solidFill>
                  <a:srgbClr val="166AB8"/>
                </a:solidFill>
              </a:rPr>
              <a:t> </a:t>
            </a:r>
            <a:r>
              <a:rPr lang="it-IT" dirty="0" err="1">
                <a:solidFill>
                  <a:srgbClr val="166AB8"/>
                </a:solidFill>
              </a:rPr>
              <a:t>if</a:t>
            </a:r>
            <a:r>
              <a:rPr lang="it-IT" dirty="0">
                <a:solidFill>
                  <a:srgbClr val="166AB8"/>
                </a:solidFill>
              </a:rPr>
              <a:t> </a:t>
            </a:r>
            <a:r>
              <a:rPr lang="it-IT" dirty="0" err="1">
                <a:solidFill>
                  <a:srgbClr val="166AB8"/>
                </a:solidFill>
              </a:rPr>
              <a:t>needed</a:t>
            </a:r>
            <a:r>
              <a:rPr lang="it-IT" dirty="0">
                <a:solidFill>
                  <a:srgbClr val="166AB8"/>
                </a:solidFill>
              </a:rPr>
              <a:t>.</a:t>
            </a:r>
          </a:p>
        </p:txBody>
      </p:sp>
      <p:sp>
        <p:nvSpPr>
          <p:cNvPr id="15" name="Rettangolo 14"/>
          <p:cNvSpPr/>
          <p:nvPr/>
        </p:nvSpPr>
        <p:spPr>
          <a:xfrm>
            <a:off x="1562551" y="3720662"/>
            <a:ext cx="835572" cy="9459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H="1">
            <a:off x="10353690" y="1442841"/>
            <a:ext cx="90965" cy="521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9" idx="2"/>
          </p:cNvCxnSpPr>
          <p:nvPr/>
        </p:nvCxnSpPr>
        <p:spPr>
          <a:xfrm>
            <a:off x="10473038" y="1419269"/>
            <a:ext cx="539176" cy="545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253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3945" y="1130977"/>
            <a:ext cx="10991850" cy="1325563"/>
          </a:xfrm>
        </p:spPr>
        <p:txBody>
          <a:bodyPr>
            <a:normAutofit/>
          </a:bodyPr>
          <a:lstStyle/>
          <a:p>
            <a:r>
              <a:rPr lang="en-US" sz="3600" dirty="0">
                <a:solidFill>
                  <a:srgbClr val="2A91D6"/>
                </a:solidFill>
              </a:rPr>
              <a:t>HOW to join a space and become member?</a:t>
            </a:r>
            <a:endParaRPr lang="it-IT" sz="3600" dirty="0">
              <a:solidFill>
                <a:srgbClr val="2A91D6"/>
              </a:solidFill>
            </a:endParaRPr>
          </a:p>
        </p:txBody>
      </p:sp>
      <p:sp>
        <p:nvSpPr>
          <p:cNvPr id="3" name="Segnaposto contenuto 2"/>
          <p:cNvSpPr>
            <a:spLocks noGrp="1"/>
          </p:cNvSpPr>
          <p:nvPr>
            <p:ph idx="1"/>
          </p:nvPr>
        </p:nvSpPr>
        <p:spPr>
          <a:xfrm>
            <a:off x="619125" y="2669003"/>
            <a:ext cx="10991850" cy="3500978"/>
          </a:xfrm>
        </p:spPr>
        <p:txBody>
          <a:bodyPr>
            <a:normAutofit fontScale="55000" lnSpcReduction="20000"/>
          </a:bodyPr>
          <a:lstStyle/>
          <a:p>
            <a:pPr marL="0" indent="0">
              <a:buNone/>
            </a:pPr>
            <a:endParaRPr lang="en-US" dirty="0"/>
          </a:p>
          <a:p>
            <a:r>
              <a:rPr lang="en-US" dirty="0" smtClean="0"/>
              <a:t>We prepared a defined scheme of spaces and groups of members included in a space (i.e. WP)</a:t>
            </a:r>
          </a:p>
          <a:p>
            <a:endParaRPr lang="en-US" dirty="0"/>
          </a:p>
          <a:p>
            <a:r>
              <a:rPr lang="en-US" dirty="0" smtClean="0"/>
              <a:t>When you’re added to a space you will receive a notification. Check always the </a:t>
            </a:r>
            <a:r>
              <a:rPr lang="en-US" dirty="0" smtClean="0"/>
              <a:t>NOTIFICATION BELL (on the right, upper side) and accept any invitation you will receive to join a space</a:t>
            </a:r>
          </a:p>
          <a:p>
            <a:endParaRPr lang="en-US" dirty="0"/>
          </a:p>
          <a:p>
            <a:r>
              <a:rPr lang="en-US" dirty="0" smtClean="0"/>
              <a:t>You could also ask </a:t>
            </a:r>
            <a:r>
              <a:rPr lang="en-US" dirty="0"/>
              <a:t>your WP leader/Nunzia to join a </a:t>
            </a:r>
            <a:r>
              <a:rPr lang="en-US" dirty="0" smtClean="0"/>
              <a:t>space you’re interested in</a:t>
            </a:r>
            <a:endParaRPr lang="en-US" dirty="0"/>
          </a:p>
          <a:p>
            <a:endParaRPr lang="en-US" dirty="0"/>
          </a:p>
          <a:p>
            <a:r>
              <a:rPr lang="en-US" dirty="0" smtClean="0"/>
              <a:t>When you accept </a:t>
            </a:r>
            <a:r>
              <a:rPr lang="en-US" dirty="0"/>
              <a:t>the </a:t>
            </a:r>
            <a:r>
              <a:rPr lang="en-US" dirty="0" smtClean="0"/>
              <a:t>invitation, you </a:t>
            </a:r>
            <a:r>
              <a:rPr lang="en-US" dirty="0"/>
              <a:t>will join the selected </a:t>
            </a:r>
            <a:r>
              <a:rPr lang="en-US" dirty="0" smtClean="0"/>
              <a:t>space,  and see the new </a:t>
            </a:r>
            <a:r>
              <a:rPr lang="en-US" dirty="0"/>
              <a:t>space in your black </a:t>
            </a:r>
            <a:r>
              <a:rPr lang="en-US" dirty="0" smtClean="0"/>
              <a:t>section</a:t>
            </a:r>
            <a:endParaRPr lang="en-US" dirty="0"/>
          </a:p>
          <a:p>
            <a:pPr marL="0" indent="0">
              <a:buNone/>
            </a:pPr>
            <a:endParaRPr lang="en-US" dirty="0"/>
          </a:p>
          <a:p>
            <a:r>
              <a:rPr lang="en-US" dirty="0"/>
              <a:t>Now you’re a member of the selected </a:t>
            </a:r>
            <a:r>
              <a:rPr lang="en-US" dirty="0" smtClean="0"/>
              <a:t>space</a:t>
            </a:r>
            <a:endParaRPr lang="en-US" dirty="0"/>
          </a:p>
          <a:p>
            <a:pPr marL="0" indent="0">
              <a:buNone/>
            </a:pPr>
            <a:endParaRPr lang="it-IT" dirty="0"/>
          </a:p>
        </p:txBody>
      </p:sp>
    </p:spTree>
    <p:extLst>
      <p:ext uri="{BB962C8B-B14F-4D97-AF65-F5344CB8AC3E}">
        <p14:creationId xmlns:p14="http://schemas.microsoft.com/office/powerpoint/2010/main" val="3738927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16052" r="753" b="4854"/>
          <a:stretch/>
        </p:blipFill>
        <p:spPr>
          <a:xfrm>
            <a:off x="686388" y="1548159"/>
            <a:ext cx="10386873" cy="4656185"/>
          </a:xfrm>
          <a:prstGeom prst="rect">
            <a:avLst/>
          </a:prstGeom>
        </p:spPr>
      </p:pic>
      <p:sp>
        <p:nvSpPr>
          <p:cNvPr id="5" name="Ovale 4"/>
          <p:cNvSpPr/>
          <p:nvPr/>
        </p:nvSpPr>
        <p:spPr>
          <a:xfrm>
            <a:off x="9293522" y="2639052"/>
            <a:ext cx="1637849" cy="508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6" name="Rettangolo arrotondato 5"/>
          <p:cNvSpPr/>
          <p:nvPr/>
        </p:nvSpPr>
        <p:spPr>
          <a:xfrm>
            <a:off x="2969493" y="639048"/>
            <a:ext cx="7476565" cy="759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bg1"/>
                </a:solidFill>
              </a:rPr>
              <a:t>When</a:t>
            </a:r>
            <a:r>
              <a:rPr lang="it-IT" dirty="0">
                <a:solidFill>
                  <a:schemeClr val="bg1"/>
                </a:solidFill>
              </a:rPr>
              <a:t> </a:t>
            </a:r>
            <a:r>
              <a:rPr lang="it-IT" dirty="0" err="1">
                <a:solidFill>
                  <a:schemeClr val="bg1"/>
                </a:solidFill>
              </a:rPr>
              <a:t>finish</a:t>
            </a:r>
            <a:r>
              <a:rPr lang="it-IT" dirty="0">
                <a:solidFill>
                  <a:schemeClr val="bg1"/>
                </a:solidFill>
              </a:rPr>
              <a:t> </a:t>
            </a:r>
            <a:r>
              <a:rPr lang="it-IT" dirty="0" err="1">
                <a:solidFill>
                  <a:schemeClr val="bg1"/>
                </a:solidFill>
              </a:rPr>
              <a:t>your</a:t>
            </a:r>
            <a:r>
              <a:rPr lang="it-IT" dirty="0">
                <a:solidFill>
                  <a:schemeClr val="bg1"/>
                </a:solidFill>
              </a:rPr>
              <a:t> session, click on LOGOUT to </a:t>
            </a:r>
            <a:r>
              <a:rPr lang="it-IT" dirty="0" err="1">
                <a:solidFill>
                  <a:schemeClr val="bg1"/>
                </a:solidFill>
              </a:rPr>
              <a:t>leave</a:t>
            </a:r>
            <a:r>
              <a:rPr lang="it-IT" dirty="0">
                <a:solidFill>
                  <a:schemeClr val="bg1"/>
                </a:solidFill>
              </a:rPr>
              <a:t> the </a:t>
            </a:r>
            <a:r>
              <a:rPr lang="it-IT" dirty="0" err="1">
                <a:solidFill>
                  <a:schemeClr val="bg1"/>
                </a:solidFill>
              </a:rPr>
              <a:t>platform</a:t>
            </a:r>
            <a:endParaRPr lang="it-IT" dirty="0">
              <a:solidFill>
                <a:schemeClr val="bg1"/>
              </a:solidFill>
            </a:endParaRPr>
          </a:p>
        </p:txBody>
      </p:sp>
      <p:sp>
        <p:nvSpPr>
          <p:cNvPr id="7" name="Rettangolo 6"/>
          <p:cNvSpPr/>
          <p:nvPr/>
        </p:nvSpPr>
        <p:spPr>
          <a:xfrm>
            <a:off x="791516" y="4122683"/>
            <a:ext cx="835572" cy="9459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46817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t="15274" r="607" b="4596"/>
          <a:stretch/>
        </p:blipFill>
        <p:spPr>
          <a:xfrm>
            <a:off x="323695" y="1197411"/>
            <a:ext cx="10952192" cy="4966600"/>
          </a:xfrm>
          <a:prstGeom prst="rect">
            <a:avLst/>
          </a:prstGeom>
        </p:spPr>
      </p:pic>
      <p:sp>
        <p:nvSpPr>
          <p:cNvPr id="3" name="Segnaposto contenuto 2"/>
          <p:cNvSpPr>
            <a:spLocks noGrp="1"/>
          </p:cNvSpPr>
          <p:nvPr>
            <p:ph idx="1"/>
          </p:nvPr>
        </p:nvSpPr>
        <p:spPr>
          <a:xfrm>
            <a:off x="2030028" y="1988598"/>
            <a:ext cx="3092388" cy="3854158"/>
          </a:xfrm>
          <a:solidFill>
            <a:schemeClr val="bg1"/>
          </a:solidFill>
          <a:ln>
            <a:solidFill>
              <a:srgbClr val="2A91D6"/>
            </a:solidFill>
          </a:ln>
        </p:spPr>
        <p:txBody>
          <a:bodyPr>
            <a:normAutofit fontScale="62500" lnSpcReduction="20000"/>
          </a:bodyPr>
          <a:lstStyle/>
          <a:p>
            <a:pPr marL="0" indent="0" algn="ctr">
              <a:lnSpc>
                <a:spcPct val="110000"/>
              </a:lnSpc>
              <a:buNone/>
            </a:pPr>
            <a:endParaRPr lang="it-IT" dirty="0"/>
          </a:p>
          <a:p>
            <a:pPr marL="0" indent="0" algn="ctr">
              <a:lnSpc>
                <a:spcPct val="110000"/>
              </a:lnSpc>
              <a:buNone/>
            </a:pPr>
            <a:r>
              <a:rPr lang="it-IT" dirty="0">
                <a:solidFill>
                  <a:srgbClr val="166AB8"/>
                </a:solidFill>
              </a:rPr>
              <a:t>Do </a:t>
            </a:r>
            <a:r>
              <a:rPr lang="it-IT" dirty="0" err="1">
                <a:solidFill>
                  <a:srgbClr val="166AB8"/>
                </a:solidFill>
              </a:rPr>
              <a:t>you</a:t>
            </a:r>
            <a:r>
              <a:rPr lang="it-IT" dirty="0">
                <a:solidFill>
                  <a:srgbClr val="166AB8"/>
                </a:solidFill>
              </a:rPr>
              <a:t> </a:t>
            </a:r>
            <a:r>
              <a:rPr lang="it-IT" dirty="0" err="1">
                <a:solidFill>
                  <a:srgbClr val="166AB8"/>
                </a:solidFill>
              </a:rPr>
              <a:t>have</a:t>
            </a:r>
            <a:r>
              <a:rPr lang="it-IT" dirty="0">
                <a:solidFill>
                  <a:srgbClr val="166AB8"/>
                </a:solidFill>
              </a:rPr>
              <a:t> </a:t>
            </a:r>
            <a:r>
              <a:rPr lang="it-IT" dirty="0" err="1">
                <a:solidFill>
                  <a:srgbClr val="166AB8"/>
                </a:solidFill>
              </a:rPr>
              <a:t>any</a:t>
            </a:r>
            <a:r>
              <a:rPr lang="it-IT" dirty="0">
                <a:solidFill>
                  <a:srgbClr val="166AB8"/>
                </a:solidFill>
              </a:rPr>
              <a:t> </a:t>
            </a:r>
            <a:r>
              <a:rPr lang="it-IT" dirty="0" err="1">
                <a:solidFill>
                  <a:srgbClr val="166AB8"/>
                </a:solidFill>
              </a:rPr>
              <a:t>question</a:t>
            </a:r>
            <a:r>
              <a:rPr lang="it-IT" dirty="0">
                <a:solidFill>
                  <a:srgbClr val="166AB8"/>
                </a:solidFill>
              </a:rPr>
              <a:t>, </a:t>
            </a:r>
          </a:p>
          <a:p>
            <a:pPr marL="0" indent="0" algn="ctr">
              <a:lnSpc>
                <a:spcPct val="110000"/>
              </a:lnSpc>
              <a:buNone/>
            </a:pPr>
            <a:r>
              <a:rPr lang="it-IT" dirty="0" err="1">
                <a:solidFill>
                  <a:srgbClr val="166AB8"/>
                </a:solidFill>
              </a:rPr>
              <a:t>please</a:t>
            </a:r>
            <a:r>
              <a:rPr lang="it-IT" dirty="0">
                <a:solidFill>
                  <a:srgbClr val="166AB8"/>
                </a:solidFill>
              </a:rPr>
              <a:t> </a:t>
            </a:r>
            <a:r>
              <a:rPr lang="it-IT" dirty="0" err="1">
                <a:solidFill>
                  <a:srgbClr val="166AB8"/>
                </a:solidFill>
              </a:rPr>
              <a:t>contact</a:t>
            </a:r>
            <a:r>
              <a:rPr lang="it-IT" dirty="0">
                <a:solidFill>
                  <a:srgbClr val="166AB8"/>
                </a:solidFill>
              </a:rPr>
              <a:t> Nunzia </a:t>
            </a:r>
            <a:br>
              <a:rPr lang="it-IT" dirty="0">
                <a:solidFill>
                  <a:srgbClr val="166AB8"/>
                </a:solidFill>
              </a:rPr>
            </a:br>
            <a:r>
              <a:rPr lang="it-IT" dirty="0">
                <a:solidFill>
                  <a:srgbClr val="166AB8"/>
                </a:solidFill>
              </a:rPr>
              <a:t>by </a:t>
            </a:r>
            <a:r>
              <a:rPr lang="it-IT" dirty="0" err="1">
                <a:solidFill>
                  <a:srgbClr val="166AB8"/>
                </a:solidFill>
              </a:rPr>
              <a:t>using</a:t>
            </a:r>
            <a:r>
              <a:rPr lang="it-IT" dirty="0">
                <a:solidFill>
                  <a:srgbClr val="166AB8"/>
                </a:solidFill>
              </a:rPr>
              <a:t> the </a:t>
            </a:r>
            <a:r>
              <a:rPr lang="it-IT" dirty="0" err="1">
                <a:solidFill>
                  <a:srgbClr val="166AB8"/>
                </a:solidFill>
              </a:rPr>
              <a:t>message</a:t>
            </a:r>
            <a:r>
              <a:rPr lang="it-IT" dirty="0">
                <a:solidFill>
                  <a:srgbClr val="166AB8"/>
                </a:solidFill>
              </a:rPr>
              <a:t> </a:t>
            </a:r>
            <a:r>
              <a:rPr lang="it-IT" dirty="0" err="1">
                <a:solidFill>
                  <a:srgbClr val="166AB8"/>
                </a:solidFill>
              </a:rPr>
              <a:t>tool</a:t>
            </a:r>
            <a:r>
              <a:rPr lang="it-IT" dirty="0">
                <a:solidFill>
                  <a:srgbClr val="166AB8"/>
                </a:solidFill>
              </a:rPr>
              <a:t/>
            </a:r>
            <a:br>
              <a:rPr lang="it-IT" dirty="0">
                <a:solidFill>
                  <a:srgbClr val="166AB8"/>
                </a:solidFill>
              </a:rPr>
            </a:br>
            <a:endParaRPr lang="it-IT" dirty="0" smtClean="0">
              <a:solidFill>
                <a:srgbClr val="166AB8"/>
              </a:solidFill>
            </a:endParaRPr>
          </a:p>
          <a:p>
            <a:pPr marL="0" indent="0" algn="ctr">
              <a:lnSpc>
                <a:spcPct val="110000"/>
              </a:lnSpc>
              <a:buNone/>
            </a:pPr>
            <a:r>
              <a:rPr lang="it-IT" dirty="0" smtClean="0">
                <a:solidFill>
                  <a:srgbClr val="166AB8"/>
                </a:solidFill>
              </a:rPr>
              <a:t>(</a:t>
            </a:r>
            <a:r>
              <a:rPr lang="it-IT" dirty="0">
                <a:solidFill>
                  <a:srgbClr val="166AB8"/>
                </a:solidFill>
              </a:rPr>
              <a:t>click on </a:t>
            </a:r>
            <a:br>
              <a:rPr lang="it-IT" dirty="0">
                <a:solidFill>
                  <a:srgbClr val="166AB8"/>
                </a:solidFill>
              </a:rPr>
            </a:br>
            <a:r>
              <a:rPr lang="it-IT" dirty="0">
                <a:solidFill>
                  <a:srgbClr val="166AB8"/>
                </a:solidFill>
              </a:rPr>
              <a:t>«new </a:t>
            </a:r>
            <a:r>
              <a:rPr lang="it-IT" dirty="0" err="1">
                <a:solidFill>
                  <a:srgbClr val="166AB8"/>
                </a:solidFill>
              </a:rPr>
              <a:t>message</a:t>
            </a:r>
            <a:r>
              <a:rPr lang="it-IT" dirty="0">
                <a:solidFill>
                  <a:srgbClr val="166AB8"/>
                </a:solidFill>
              </a:rPr>
              <a:t>» </a:t>
            </a:r>
            <a:br>
              <a:rPr lang="it-IT" dirty="0">
                <a:solidFill>
                  <a:srgbClr val="166AB8"/>
                </a:solidFill>
              </a:rPr>
            </a:br>
            <a:r>
              <a:rPr lang="it-IT" dirty="0">
                <a:solidFill>
                  <a:srgbClr val="166AB8"/>
                </a:solidFill>
              </a:rPr>
              <a:t>and </a:t>
            </a:r>
            <a:r>
              <a:rPr lang="it-IT" dirty="0" err="1">
                <a:solidFill>
                  <a:srgbClr val="166AB8"/>
                </a:solidFill>
              </a:rPr>
              <a:t>type</a:t>
            </a:r>
            <a:r>
              <a:rPr lang="it-IT" dirty="0">
                <a:solidFill>
                  <a:srgbClr val="166AB8"/>
                </a:solidFill>
              </a:rPr>
              <a:t> </a:t>
            </a:r>
            <a:br>
              <a:rPr lang="it-IT" dirty="0">
                <a:solidFill>
                  <a:srgbClr val="166AB8"/>
                </a:solidFill>
              </a:rPr>
            </a:br>
            <a:r>
              <a:rPr lang="it-IT" dirty="0">
                <a:solidFill>
                  <a:srgbClr val="166AB8"/>
                </a:solidFill>
              </a:rPr>
              <a:t>«nunzia cito»).</a:t>
            </a:r>
            <a:br>
              <a:rPr lang="it-IT" dirty="0">
                <a:solidFill>
                  <a:srgbClr val="166AB8"/>
                </a:solidFill>
              </a:rPr>
            </a:br>
            <a:r>
              <a:rPr lang="it-IT" dirty="0" smtClean="0">
                <a:solidFill>
                  <a:srgbClr val="166AB8"/>
                </a:solidFill>
              </a:rPr>
              <a:t/>
            </a:r>
            <a:br>
              <a:rPr lang="it-IT" dirty="0" smtClean="0">
                <a:solidFill>
                  <a:srgbClr val="166AB8"/>
                </a:solidFill>
              </a:rPr>
            </a:br>
            <a:r>
              <a:rPr lang="it-IT" dirty="0" err="1" smtClean="0">
                <a:solidFill>
                  <a:srgbClr val="166AB8"/>
                </a:solidFill>
              </a:rPr>
              <a:t>I’ll</a:t>
            </a:r>
            <a:r>
              <a:rPr lang="it-IT" dirty="0" smtClean="0">
                <a:solidFill>
                  <a:srgbClr val="166AB8"/>
                </a:solidFill>
              </a:rPr>
              <a:t> </a:t>
            </a:r>
            <a:r>
              <a:rPr lang="it-IT" dirty="0" err="1">
                <a:solidFill>
                  <a:srgbClr val="166AB8"/>
                </a:solidFill>
              </a:rPr>
              <a:t>try</a:t>
            </a:r>
            <a:r>
              <a:rPr lang="it-IT" dirty="0">
                <a:solidFill>
                  <a:srgbClr val="166AB8"/>
                </a:solidFill>
              </a:rPr>
              <a:t> to </a:t>
            </a:r>
            <a:r>
              <a:rPr lang="it-IT" dirty="0" err="1">
                <a:solidFill>
                  <a:srgbClr val="166AB8"/>
                </a:solidFill>
              </a:rPr>
              <a:t>answer</a:t>
            </a:r>
            <a:r>
              <a:rPr lang="it-IT" dirty="0">
                <a:solidFill>
                  <a:srgbClr val="166AB8"/>
                </a:solidFill>
              </a:rPr>
              <a:t> </a:t>
            </a:r>
            <a:r>
              <a:rPr lang="it-IT" dirty="0" smtClean="0">
                <a:solidFill>
                  <a:srgbClr val="166AB8"/>
                </a:solidFill>
                <a:sym typeface="Wingdings" panose="05000000000000000000" pitchFamily="2" charset="2"/>
              </a:rPr>
              <a:t>(!)</a:t>
            </a:r>
            <a:br>
              <a:rPr lang="it-IT" dirty="0" smtClean="0">
                <a:solidFill>
                  <a:srgbClr val="166AB8"/>
                </a:solidFill>
                <a:sym typeface="Wingdings" panose="05000000000000000000" pitchFamily="2" charset="2"/>
              </a:rPr>
            </a:br>
            <a:r>
              <a:rPr lang="it-IT" dirty="0" smtClean="0">
                <a:solidFill>
                  <a:srgbClr val="166AB8"/>
                </a:solidFill>
                <a:sym typeface="Wingdings" panose="05000000000000000000" pitchFamily="2" charset="2"/>
              </a:rPr>
              <a:t> with the </a:t>
            </a:r>
            <a:r>
              <a:rPr lang="it-IT" dirty="0" err="1" smtClean="0">
                <a:solidFill>
                  <a:srgbClr val="166AB8"/>
                </a:solidFill>
                <a:sym typeface="Wingdings" panose="05000000000000000000" pitchFamily="2" charset="2"/>
              </a:rPr>
              <a:t>gentle</a:t>
            </a:r>
            <a:r>
              <a:rPr lang="it-IT" dirty="0" smtClean="0">
                <a:solidFill>
                  <a:srgbClr val="166AB8"/>
                </a:solidFill>
                <a:sym typeface="Wingdings" panose="05000000000000000000" pitchFamily="2" charset="2"/>
              </a:rPr>
              <a:t> </a:t>
            </a:r>
            <a:r>
              <a:rPr lang="it-IT" dirty="0" err="1" smtClean="0">
                <a:solidFill>
                  <a:srgbClr val="166AB8"/>
                </a:solidFill>
                <a:sym typeface="Wingdings" panose="05000000000000000000" pitchFamily="2" charset="2"/>
              </a:rPr>
              <a:t>support</a:t>
            </a:r>
            <a:r>
              <a:rPr lang="it-IT" dirty="0" smtClean="0">
                <a:solidFill>
                  <a:srgbClr val="166AB8"/>
                </a:solidFill>
                <a:sym typeface="Wingdings" panose="05000000000000000000" pitchFamily="2" charset="2"/>
              </a:rPr>
              <a:t> of Mimmo and Karl </a:t>
            </a:r>
            <a:endParaRPr lang="it-IT" dirty="0">
              <a:solidFill>
                <a:srgbClr val="166AB8"/>
              </a:solidFill>
            </a:endParaRPr>
          </a:p>
          <a:p>
            <a:pPr marL="0" indent="0" algn="ctr">
              <a:lnSpc>
                <a:spcPct val="110000"/>
              </a:lnSpc>
              <a:buNone/>
            </a:pPr>
            <a:endParaRPr lang="it-IT" dirty="0"/>
          </a:p>
          <a:p>
            <a:pPr marL="0" indent="0" algn="ctr">
              <a:lnSpc>
                <a:spcPct val="110000"/>
              </a:lnSpc>
              <a:buNone/>
            </a:pPr>
            <a:endParaRPr lang="it-IT" dirty="0"/>
          </a:p>
          <a:p>
            <a:pPr marL="0" indent="0" algn="ctr">
              <a:lnSpc>
                <a:spcPct val="110000"/>
              </a:lnSpc>
              <a:buNone/>
            </a:pPr>
            <a:endParaRPr lang="it-IT" dirty="0"/>
          </a:p>
        </p:txBody>
      </p:sp>
      <p:sp>
        <p:nvSpPr>
          <p:cNvPr id="4" name="Ovale 3"/>
          <p:cNvSpPr/>
          <p:nvPr/>
        </p:nvSpPr>
        <p:spPr>
          <a:xfrm>
            <a:off x="10289219" y="1056443"/>
            <a:ext cx="432048" cy="61256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p:cNvSpPr/>
          <p:nvPr/>
        </p:nvSpPr>
        <p:spPr>
          <a:xfrm rot="3093622" flipV="1">
            <a:off x="9273002" y="346893"/>
            <a:ext cx="1531694" cy="571283"/>
          </a:xfrm>
          <a:prstGeom prst="rightArrow">
            <a:avLst>
              <a:gd name="adj1" fmla="val 30369"/>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rotWithShape="1">
          <a:blip r:embed="rId3"/>
          <a:srcRect l="31820" t="18641" r="31407" b="36441"/>
          <a:stretch/>
        </p:blipFill>
        <p:spPr>
          <a:xfrm>
            <a:off x="7355267" y="1833238"/>
            <a:ext cx="3967459" cy="2726155"/>
          </a:xfrm>
          <a:prstGeom prst="rect">
            <a:avLst/>
          </a:prstGeom>
          <a:scene3d>
            <a:camera prst="orthographicFront"/>
            <a:lightRig rig="threePt" dir="t"/>
          </a:scene3d>
          <a:sp3d>
            <a:bevelT/>
          </a:sp3d>
        </p:spPr>
      </p:pic>
      <p:cxnSp>
        <p:nvCxnSpPr>
          <p:cNvPr id="9" name="Connettore 4 8"/>
          <p:cNvCxnSpPr>
            <a:endCxn id="7" idx="3"/>
          </p:cNvCxnSpPr>
          <p:nvPr/>
        </p:nvCxnSpPr>
        <p:spPr>
          <a:xfrm rot="16200000" flipH="1">
            <a:off x="10110429" y="1984019"/>
            <a:ext cx="1622106" cy="802488"/>
          </a:xfrm>
          <a:prstGeom prst="bentConnector4">
            <a:avLst>
              <a:gd name="adj1" fmla="val 7984"/>
              <a:gd name="adj2" fmla="val 12848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414063" y="3980793"/>
            <a:ext cx="835572" cy="9459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96312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a:extLst>
              <a:ext uri="{FF2B5EF4-FFF2-40B4-BE49-F238E27FC236}">
                <a16:creationId xmlns="" xmlns:a16="http://schemas.microsoft.com/office/drawing/2014/main" id="{60E8A536-B2EB-4973-BB88-889F67109EA5}"/>
              </a:ext>
            </a:extLst>
          </p:cNvPr>
          <p:cNvSpPr>
            <a:spLocks noGrp="1"/>
          </p:cNvSpPr>
          <p:nvPr>
            <p:ph type="body" sz="quarter" idx="14"/>
          </p:nvPr>
        </p:nvSpPr>
        <p:spPr/>
        <p:txBody>
          <a:bodyPr/>
          <a:lstStyle/>
          <a:p>
            <a:endParaRPr lang="it-IT"/>
          </a:p>
        </p:txBody>
      </p:sp>
      <p:sp>
        <p:nvSpPr>
          <p:cNvPr id="8" name="Segnaposto testo 7">
            <a:extLst>
              <a:ext uri="{FF2B5EF4-FFF2-40B4-BE49-F238E27FC236}">
                <a16:creationId xmlns="" xmlns:a16="http://schemas.microsoft.com/office/drawing/2014/main" id="{429EDE0D-9F48-4782-A164-24CD4AAD3AFB}"/>
              </a:ext>
            </a:extLst>
          </p:cNvPr>
          <p:cNvSpPr>
            <a:spLocks noGrp="1"/>
          </p:cNvSpPr>
          <p:nvPr>
            <p:ph type="body" sz="quarter" idx="15"/>
          </p:nvPr>
        </p:nvSpPr>
        <p:spPr/>
        <p:txBody>
          <a:bodyPr/>
          <a:lstStyle/>
          <a:p>
            <a:endParaRPr lang="it-IT"/>
          </a:p>
        </p:txBody>
      </p:sp>
      <p:sp>
        <p:nvSpPr>
          <p:cNvPr id="9" name="Segnaposto testo 8">
            <a:extLst>
              <a:ext uri="{FF2B5EF4-FFF2-40B4-BE49-F238E27FC236}">
                <a16:creationId xmlns="" xmlns:a16="http://schemas.microsoft.com/office/drawing/2014/main" id="{6D272004-7106-4320-A7D6-75A94ECCD9D6}"/>
              </a:ext>
            </a:extLst>
          </p:cNvPr>
          <p:cNvSpPr>
            <a:spLocks noGrp="1"/>
          </p:cNvSpPr>
          <p:nvPr>
            <p:ph type="body" sz="quarter" idx="16"/>
          </p:nvPr>
        </p:nvSpPr>
        <p:spPr/>
        <p:txBody>
          <a:bodyPr/>
          <a:lstStyle/>
          <a:p>
            <a:endParaRPr lang="it-IT"/>
          </a:p>
        </p:txBody>
      </p:sp>
      <p:sp>
        <p:nvSpPr>
          <p:cNvPr id="10" name="Segnaposto testo 9">
            <a:extLst>
              <a:ext uri="{FF2B5EF4-FFF2-40B4-BE49-F238E27FC236}">
                <a16:creationId xmlns="" xmlns:a16="http://schemas.microsoft.com/office/drawing/2014/main" id="{FA03448D-DB4D-48BB-8BF9-FA35345224C1}"/>
              </a:ext>
            </a:extLst>
          </p:cNvPr>
          <p:cNvSpPr>
            <a:spLocks noGrp="1"/>
          </p:cNvSpPr>
          <p:nvPr>
            <p:ph type="body" sz="quarter" idx="17"/>
          </p:nvPr>
        </p:nvSpPr>
        <p:spPr/>
        <p:txBody>
          <a:bodyPr/>
          <a:lstStyle/>
          <a:p>
            <a:endParaRPr lang="it-IT"/>
          </a:p>
        </p:txBody>
      </p:sp>
      <p:sp>
        <p:nvSpPr>
          <p:cNvPr id="11" name="Segnaposto testo 10">
            <a:extLst>
              <a:ext uri="{FF2B5EF4-FFF2-40B4-BE49-F238E27FC236}">
                <a16:creationId xmlns="" xmlns:a16="http://schemas.microsoft.com/office/drawing/2014/main" id="{D7E66067-799D-4A6F-BCF8-D0CAF2B7695D}"/>
              </a:ext>
            </a:extLst>
          </p:cNvPr>
          <p:cNvSpPr>
            <a:spLocks noGrp="1"/>
          </p:cNvSpPr>
          <p:nvPr>
            <p:ph type="body" sz="quarter" idx="18"/>
          </p:nvPr>
        </p:nvSpPr>
        <p:spPr/>
        <p:txBody>
          <a:bodyPr/>
          <a:lstStyle/>
          <a:p>
            <a:endParaRPr lang="it-IT"/>
          </a:p>
        </p:txBody>
      </p:sp>
      <p:sp>
        <p:nvSpPr>
          <p:cNvPr id="12" name="Segnaposto testo 11">
            <a:extLst>
              <a:ext uri="{FF2B5EF4-FFF2-40B4-BE49-F238E27FC236}">
                <a16:creationId xmlns="" xmlns:a16="http://schemas.microsoft.com/office/drawing/2014/main" id="{E1013AD9-448B-437D-BEC9-6FC10A48120F}"/>
              </a:ext>
            </a:extLst>
          </p:cNvPr>
          <p:cNvSpPr>
            <a:spLocks noGrp="1"/>
          </p:cNvSpPr>
          <p:nvPr>
            <p:ph type="body" sz="quarter" idx="19"/>
          </p:nvPr>
        </p:nvSpPr>
        <p:spPr/>
        <p:txBody>
          <a:bodyPr/>
          <a:lstStyle/>
          <a:p>
            <a:endParaRPr lang="it-IT"/>
          </a:p>
        </p:txBody>
      </p:sp>
      <p:sp>
        <p:nvSpPr>
          <p:cNvPr id="6" name="Segnaposto testo 5">
            <a:extLst>
              <a:ext uri="{FF2B5EF4-FFF2-40B4-BE49-F238E27FC236}">
                <a16:creationId xmlns="" xmlns:a16="http://schemas.microsoft.com/office/drawing/2014/main" id="{EB3FC758-D56F-4697-96A2-0A107C9FC411}"/>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2210370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74735" y="1374501"/>
            <a:ext cx="10537054" cy="5038928"/>
          </a:xfrm>
        </p:spPr>
        <p:txBody>
          <a:bodyPr>
            <a:noAutofit/>
          </a:bodyPr>
          <a:lstStyle/>
          <a:p>
            <a:pPr algn="just">
              <a:lnSpc>
                <a:spcPct val="114000"/>
              </a:lnSpc>
            </a:pPr>
            <a:r>
              <a:rPr lang="en-GB" sz="1400" dirty="0"/>
              <a:t>The “</a:t>
            </a:r>
            <a:r>
              <a:rPr lang="en-GB" sz="1600" b="1" dirty="0">
                <a:solidFill>
                  <a:srgbClr val="166AB8"/>
                </a:solidFill>
              </a:rPr>
              <a:t>FS4EU Collaborative Platform</a:t>
            </a:r>
            <a:r>
              <a:rPr lang="en-GB" sz="1400" dirty="0"/>
              <a:t>" has been developed in order to provide a powerful tool and working area for sharing </a:t>
            </a:r>
            <a:r>
              <a:rPr lang="en-GB" sz="1400" dirty="0" smtClean="0"/>
              <a:t>information and documents </a:t>
            </a:r>
            <a:r>
              <a:rPr lang="en-GB" sz="1400" dirty="0" smtClean="0"/>
              <a:t>among the </a:t>
            </a:r>
            <a:r>
              <a:rPr lang="en-GB" sz="1400" dirty="0" smtClean="0"/>
              <a:t>Consortium Members and Supporting Partners</a:t>
            </a:r>
            <a:r>
              <a:rPr lang="en-GB" sz="1400" dirty="0" smtClean="0"/>
              <a:t>, </a:t>
            </a:r>
            <a:r>
              <a:rPr lang="en-GB" sz="1400" dirty="0"/>
              <a:t>and favouring the collaborative work through an easy-to-use web user interface. </a:t>
            </a:r>
          </a:p>
          <a:p>
            <a:pPr algn="just">
              <a:lnSpc>
                <a:spcPct val="114000"/>
              </a:lnSpc>
            </a:pPr>
            <a:r>
              <a:rPr lang="en-GB" sz="1400" dirty="0"/>
              <a:t>The platform is </a:t>
            </a:r>
            <a:r>
              <a:rPr lang="en-GB" sz="1400" b="1" dirty="0"/>
              <a:t>interactive</a:t>
            </a:r>
            <a:r>
              <a:rPr lang="en-GB" sz="1400" dirty="0"/>
              <a:t>: it should be used to strengthen communication and </a:t>
            </a:r>
            <a:r>
              <a:rPr lang="en-GB" sz="1400" dirty="0" smtClean="0"/>
              <a:t>ensure </a:t>
            </a:r>
            <a:r>
              <a:rPr lang="en-GB" sz="1400" dirty="0"/>
              <a:t>the transparency of on going tasks and related documents. </a:t>
            </a:r>
            <a:endParaRPr lang="it-IT" sz="1400" dirty="0"/>
          </a:p>
          <a:p>
            <a:pPr algn="just">
              <a:lnSpc>
                <a:spcPct val="114000"/>
              </a:lnSpc>
            </a:pPr>
            <a:r>
              <a:rPr lang="en-GB" sz="1400" dirty="0"/>
              <a:t>This platform has been developed </a:t>
            </a:r>
            <a:r>
              <a:rPr lang="en-GB" sz="1400" dirty="0" smtClean="0"/>
              <a:t>by using </a:t>
            </a:r>
            <a:r>
              <a:rPr lang="en-GB" sz="1400" dirty="0" smtClean="0">
                <a:hlinkClick r:id="rId2"/>
              </a:rPr>
              <a:t>th</a:t>
            </a:r>
            <a:r>
              <a:rPr lang="en-GB" sz="1400" dirty="0" smtClean="0"/>
              <a:t>e </a:t>
            </a:r>
            <a:r>
              <a:rPr lang="en-GB" sz="1400" b="1" dirty="0" smtClean="0">
                <a:solidFill>
                  <a:schemeClr val="accent2">
                    <a:lumMod val="75000"/>
                  </a:schemeClr>
                </a:solidFill>
                <a:hlinkClick r:id="rId2"/>
              </a:rPr>
              <a:t>HUMHUB</a:t>
            </a:r>
            <a:r>
              <a:rPr lang="en-GB" sz="1400" dirty="0" smtClean="0"/>
              <a:t> </a:t>
            </a:r>
            <a:r>
              <a:rPr lang="en-US" sz="1400" dirty="0"/>
              <a:t>social open source network software and framework. It can be used also on </a:t>
            </a:r>
            <a:r>
              <a:rPr lang="en-US" sz="1400" b="1" dirty="0"/>
              <a:t>smartphone and tablet</a:t>
            </a:r>
            <a:r>
              <a:rPr lang="en-US" sz="1400" dirty="0"/>
              <a:t>.</a:t>
            </a:r>
          </a:p>
          <a:p>
            <a:pPr algn="just">
              <a:lnSpc>
                <a:spcPct val="114000"/>
              </a:lnSpc>
            </a:pPr>
            <a:r>
              <a:rPr lang="en-US" sz="1400" dirty="0"/>
              <a:t>This tool has several functions to be used and customized according to the project </a:t>
            </a:r>
            <a:r>
              <a:rPr lang="en-GB" sz="1400" dirty="0"/>
              <a:t>life cycle </a:t>
            </a:r>
            <a:r>
              <a:rPr lang="en-US" sz="1400" dirty="0"/>
              <a:t>and </a:t>
            </a:r>
            <a:r>
              <a:rPr lang="en-US" sz="1400" dirty="0" smtClean="0"/>
              <a:t>the teams </a:t>
            </a:r>
            <a:r>
              <a:rPr lang="en-US" sz="1400" dirty="0"/>
              <a:t>needs</a:t>
            </a:r>
            <a:r>
              <a:rPr lang="en-GB" sz="1400" dirty="0"/>
              <a:t>; it can be updated also with other features, files or </a:t>
            </a:r>
            <a:r>
              <a:rPr lang="en-GB" sz="1400" dirty="0" smtClean="0"/>
              <a:t>modules</a:t>
            </a:r>
            <a:r>
              <a:rPr lang="en-GB" sz="1400" dirty="0" smtClean="0"/>
              <a:t> </a:t>
            </a:r>
            <a:r>
              <a:rPr lang="en-GB" sz="1400" dirty="0"/>
              <a:t>if needed. </a:t>
            </a:r>
            <a:endParaRPr lang="it-IT" sz="1400" dirty="0"/>
          </a:p>
          <a:p>
            <a:pPr algn="just">
              <a:lnSpc>
                <a:spcPct val="114000"/>
              </a:lnSpc>
            </a:pPr>
            <a:r>
              <a:rPr lang="it-IT" sz="1400" dirty="0"/>
              <a:t>The Platform </a:t>
            </a:r>
            <a:r>
              <a:rPr lang="it-IT" sz="1400" dirty="0" err="1"/>
              <a:t>Administrators</a:t>
            </a:r>
            <a:r>
              <a:rPr lang="it-IT" sz="1400" dirty="0"/>
              <a:t> are Nunzia </a:t>
            </a:r>
            <a:r>
              <a:rPr lang="it-IT" sz="1400" dirty="0" smtClean="0"/>
              <a:t>Cito and Mimmo </a:t>
            </a:r>
            <a:r>
              <a:rPr lang="it-IT" sz="1400" dirty="0" err="1"/>
              <a:t>Genchi</a:t>
            </a:r>
            <a:r>
              <a:rPr lang="it-IT" sz="1400" dirty="0"/>
              <a:t> (CNR), </a:t>
            </a:r>
            <a:r>
              <a:rPr lang="it-IT" sz="1400" dirty="0" err="1"/>
              <a:t>supported</a:t>
            </a:r>
            <a:r>
              <a:rPr lang="it-IT" sz="1400" dirty="0"/>
              <a:t> by Karl </a:t>
            </a:r>
            <a:r>
              <a:rPr lang="it-IT" sz="1400" dirty="0" err="1"/>
              <a:t>Presser</a:t>
            </a:r>
            <a:r>
              <a:rPr lang="it-IT" sz="1400" dirty="0"/>
              <a:t> (PMT).</a:t>
            </a:r>
          </a:p>
          <a:p>
            <a:pPr algn="just">
              <a:lnSpc>
                <a:spcPct val="114000"/>
              </a:lnSpc>
            </a:pPr>
            <a:endParaRPr lang="it-IT" sz="1400" dirty="0"/>
          </a:p>
        </p:txBody>
      </p:sp>
      <p:pic>
        <p:nvPicPr>
          <p:cNvPr id="2" name="Immagine 1"/>
          <p:cNvPicPr>
            <a:picLocks noChangeAspect="1"/>
          </p:cNvPicPr>
          <p:nvPr/>
        </p:nvPicPr>
        <p:blipFill>
          <a:blip r:embed="rId3"/>
          <a:stretch>
            <a:fillRect/>
          </a:stretch>
        </p:blipFill>
        <p:spPr>
          <a:xfrm>
            <a:off x="3277210" y="4443778"/>
            <a:ext cx="5089550" cy="1820263"/>
          </a:xfrm>
          <a:prstGeom prst="rect">
            <a:avLst/>
          </a:prstGeom>
        </p:spPr>
      </p:pic>
    </p:spTree>
    <p:extLst>
      <p:ext uri="{BB962C8B-B14F-4D97-AF65-F5344CB8AC3E}">
        <p14:creationId xmlns:p14="http://schemas.microsoft.com/office/powerpoint/2010/main" val="63002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306" t="10700" r="5644" b="11802"/>
          <a:stretch/>
        </p:blipFill>
        <p:spPr>
          <a:xfrm>
            <a:off x="5132831" y="790042"/>
            <a:ext cx="7059169" cy="4635002"/>
          </a:xfrm>
          <a:prstGeom prst="rect">
            <a:avLst/>
          </a:prstGeom>
        </p:spPr>
      </p:pic>
      <p:sp>
        <p:nvSpPr>
          <p:cNvPr id="3" name="Segnaposto contenuto 2"/>
          <p:cNvSpPr>
            <a:spLocks noGrp="1"/>
          </p:cNvSpPr>
          <p:nvPr>
            <p:ph idx="1"/>
          </p:nvPr>
        </p:nvSpPr>
        <p:spPr>
          <a:xfrm>
            <a:off x="212141" y="1225685"/>
            <a:ext cx="4528109" cy="5632315"/>
          </a:xfrm>
        </p:spPr>
        <p:txBody>
          <a:bodyPr>
            <a:noAutofit/>
          </a:bodyPr>
          <a:lstStyle/>
          <a:p>
            <a:pPr marL="0" indent="0" algn="just">
              <a:lnSpc>
                <a:spcPct val="114000"/>
              </a:lnSpc>
              <a:buNone/>
            </a:pPr>
            <a:r>
              <a:rPr lang="en-GB" sz="1400" dirty="0"/>
              <a:t>The platform should be used to improve interaction and communication among partners by using the following features:</a:t>
            </a:r>
          </a:p>
          <a:p>
            <a:pPr marL="0" indent="0" algn="just">
              <a:lnSpc>
                <a:spcPct val="114000"/>
              </a:lnSpc>
              <a:buNone/>
            </a:pPr>
            <a:r>
              <a:rPr lang="en-GB" sz="1600" b="1" dirty="0">
                <a:solidFill>
                  <a:srgbClr val="166AB8"/>
                </a:solidFill>
              </a:rPr>
              <a:t>WORKING</a:t>
            </a:r>
            <a:r>
              <a:rPr lang="en-GB" sz="1400" dirty="0">
                <a:solidFill>
                  <a:srgbClr val="166AB8"/>
                </a:solidFill>
              </a:rPr>
              <a:t> </a:t>
            </a:r>
            <a:r>
              <a:rPr lang="en-GB" sz="1400" dirty="0"/>
              <a:t>features: </a:t>
            </a:r>
          </a:p>
          <a:p>
            <a:pPr lvl="1">
              <a:lnSpc>
                <a:spcPct val="114000"/>
              </a:lnSpc>
            </a:pPr>
            <a:r>
              <a:rPr lang="en-US" sz="1600" dirty="0"/>
              <a:t>DASHBOARD: overview and fast access to the most important information </a:t>
            </a:r>
          </a:p>
          <a:p>
            <a:pPr lvl="1">
              <a:lnSpc>
                <a:spcPct val="114000"/>
              </a:lnSpc>
            </a:pPr>
            <a:r>
              <a:rPr lang="en-US" sz="1600" dirty="0"/>
              <a:t>ACTIVITY STREAM: </a:t>
            </a:r>
            <a:r>
              <a:rPr lang="en-US" sz="1600" dirty="0" smtClean="0"/>
              <a:t>knowing and monitoring </a:t>
            </a:r>
            <a:r>
              <a:rPr lang="en-US" sz="1600" dirty="0"/>
              <a:t>work and communications at a glance</a:t>
            </a:r>
          </a:p>
          <a:p>
            <a:pPr lvl="1">
              <a:lnSpc>
                <a:spcPct val="114000"/>
              </a:lnSpc>
            </a:pPr>
            <a:r>
              <a:rPr lang="en-US" sz="1600" dirty="0"/>
              <a:t>DIRECTORY:  organized spaces, users and groups in a sorted way </a:t>
            </a:r>
          </a:p>
          <a:p>
            <a:pPr lvl="1">
              <a:lnSpc>
                <a:spcPct val="114000"/>
              </a:lnSpc>
            </a:pPr>
            <a:r>
              <a:rPr lang="en-US" sz="1600" dirty="0"/>
              <a:t>FILES: organized documents, media files and related discussion</a:t>
            </a:r>
          </a:p>
          <a:p>
            <a:pPr lvl="1">
              <a:lnSpc>
                <a:spcPct val="114000"/>
              </a:lnSpc>
            </a:pPr>
            <a:r>
              <a:rPr lang="en-US" sz="1600" dirty="0"/>
              <a:t>TASKS: assignment of tasks and deadlines to target users</a:t>
            </a:r>
          </a:p>
          <a:p>
            <a:pPr lvl="1">
              <a:lnSpc>
                <a:spcPct val="114000"/>
              </a:lnSpc>
            </a:pPr>
            <a:r>
              <a:rPr lang="en-US" sz="1600" dirty="0"/>
              <a:t>WIKI: co-writing tool</a:t>
            </a:r>
          </a:p>
        </p:txBody>
      </p:sp>
    </p:spTree>
    <p:extLst>
      <p:ext uri="{BB962C8B-B14F-4D97-AF65-F5344CB8AC3E}">
        <p14:creationId xmlns:p14="http://schemas.microsoft.com/office/powerpoint/2010/main" val="3597277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306" t="10700" r="5644" b="11802"/>
          <a:stretch/>
        </p:blipFill>
        <p:spPr>
          <a:xfrm>
            <a:off x="5132831" y="790042"/>
            <a:ext cx="7059169" cy="4635002"/>
          </a:xfrm>
          <a:prstGeom prst="rect">
            <a:avLst/>
          </a:prstGeom>
        </p:spPr>
      </p:pic>
      <p:sp>
        <p:nvSpPr>
          <p:cNvPr id="3" name="Segnaposto contenuto 2"/>
          <p:cNvSpPr>
            <a:spLocks noGrp="1"/>
          </p:cNvSpPr>
          <p:nvPr>
            <p:ph idx="1"/>
          </p:nvPr>
        </p:nvSpPr>
        <p:spPr>
          <a:xfrm>
            <a:off x="299923" y="1031132"/>
            <a:ext cx="4528109" cy="5632315"/>
          </a:xfrm>
        </p:spPr>
        <p:txBody>
          <a:bodyPr>
            <a:noAutofit/>
          </a:bodyPr>
          <a:lstStyle/>
          <a:p>
            <a:pPr marL="0" indent="0" algn="just">
              <a:lnSpc>
                <a:spcPct val="114000"/>
              </a:lnSpc>
              <a:buNone/>
            </a:pPr>
            <a:r>
              <a:rPr lang="en-GB" sz="1400" dirty="0"/>
              <a:t>The platform should be used to improve interaction and communication among partners by using the following features:</a:t>
            </a:r>
          </a:p>
          <a:p>
            <a:pPr marL="0" indent="0" algn="just">
              <a:lnSpc>
                <a:spcPct val="114000"/>
              </a:lnSpc>
              <a:buNone/>
            </a:pPr>
            <a:r>
              <a:rPr lang="en-GB" sz="1600" b="1" dirty="0">
                <a:solidFill>
                  <a:srgbClr val="166AB8"/>
                </a:solidFill>
              </a:rPr>
              <a:t>SOCIAL</a:t>
            </a:r>
            <a:r>
              <a:rPr lang="en-GB" sz="1600" b="1" dirty="0"/>
              <a:t> </a:t>
            </a:r>
            <a:r>
              <a:rPr lang="en-GB" sz="1600" dirty="0"/>
              <a:t>features: </a:t>
            </a:r>
          </a:p>
          <a:p>
            <a:pPr lvl="1">
              <a:lnSpc>
                <a:spcPct val="114000"/>
              </a:lnSpc>
            </a:pPr>
            <a:r>
              <a:rPr lang="en-GB" sz="1600" dirty="0"/>
              <a:t>USER PROFILE </a:t>
            </a:r>
          </a:p>
          <a:p>
            <a:pPr lvl="1">
              <a:lnSpc>
                <a:spcPct val="114000"/>
              </a:lnSpc>
            </a:pPr>
            <a:r>
              <a:rPr lang="en-GB" sz="1600" dirty="0"/>
              <a:t>NOTIFICATIONS </a:t>
            </a:r>
          </a:p>
          <a:p>
            <a:pPr lvl="1">
              <a:lnSpc>
                <a:spcPct val="114000"/>
              </a:lnSpc>
            </a:pPr>
            <a:r>
              <a:rPr lang="en-GB" sz="1600" dirty="0"/>
              <a:t>SOCIAL TOOLS (p</a:t>
            </a:r>
            <a:r>
              <a:rPr lang="en-US" sz="1600" dirty="0" err="1"/>
              <a:t>ost</a:t>
            </a:r>
            <a:r>
              <a:rPr lang="en-US" sz="1600" dirty="0"/>
              <a:t>, comment, follow, like and connect with other members)</a:t>
            </a:r>
          </a:p>
          <a:p>
            <a:pPr lvl="1">
              <a:lnSpc>
                <a:spcPct val="114000"/>
              </a:lnSpc>
            </a:pPr>
            <a:r>
              <a:rPr lang="en-US" sz="1600" dirty="0"/>
              <a:t>MEETINGS: scheduling </a:t>
            </a:r>
            <a:r>
              <a:rPr lang="en-US" sz="1600" dirty="0" smtClean="0"/>
              <a:t>of meetings with agenda and protocols</a:t>
            </a:r>
            <a:endParaRPr lang="en-US" sz="1600" dirty="0"/>
          </a:p>
          <a:p>
            <a:pPr lvl="1">
              <a:lnSpc>
                <a:spcPct val="114000"/>
              </a:lnSpc>
            </a:pPr>
            <a:r>
              <a:rPr lang="en-US" sz="1600" dirty="0" err="1"/>
              <a:t>Jiitsi</a:t>
            </a:r>
            <a:r>
              <a:rPr lang="en-US" sz="1600" dirty="0"/>
              <a:t> meet: online meetings</a:t>
            </a:r>
          </a:p>
          <a:p>
            <a:pPr lvl="1">
              <a:lnSpc>
                <a:spcPct val="114000"/>
              </a:lnSpc>
            </a:pPr>
            <a:r>
              <a:rPr lang="en-US" sz="1600" dirty="0"/>
              <a:t>GROUPS: categories of users </a:t>
            </a:r>
          </a:p>
          <a:p>
            <a:pPr marL="457200" lvl="1" indent="0">
              <a:lnSpc>
                <a:spcPct val="114000"/>
              </a:lnSpc>
              <a:buNone/>
            </a:pPr>
            <a:endParaRPr lang="en-US" sz="1600" dirty="0"/>
          </a:p>
        </p:txBody>
      </p:sp>
    </p:spTree>
    <p:extLst>
      <p:ext uri="{BB962C8B-B14F-4D97-AF65-F5344CB8AC3E}">
        <p14:creationId xmlns:p14="http://schemas.microsoft.com/office/powerpoint/2010/main" val="3742909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2064" y="1547028"/>
            <a:ext cx="4417174" cy="4979214"/>
          </a:xfrm>
        </p:spPr>
        <p:txBody>
          <a:bodyPr>
            <a:normAutofit/>
          </a:bodyPr>
          <a:lstStyle/>
          <a:p>
            <a:r>
              <a:rPr lang="it-IT" sz="2400" dirty="0"/>
              <a:t>In the </a:t>
            </a:r>
            <a:r>
              <a:rPr lang="it-IT" sz="2400" dirty="0" err="1"/>
              <a:t>following</a:t>
            </a:r>
            <a:r>
              <a:rPr lang="it-IT" sz="2400" dirty="0"/>
              <a:t> </a:t>
            </a:r>
            <a:r>
              <a:rPr lang="it-IT" sz="2400" dirty="0" err="1"/>
              <a:t>slides</a:t>
            </a:r>
            <a:r>
              <a:rPr lang="it-IT" sz="2400" dirty="0"/>
              <a:t> </a:t>
            </a:r>
            <a:r>
              <a:rPr lang="it-IT" sz="2400" dirty="0" err="1"/>
              <a:t>you</a:t>
            </a:r>
            <a:r>
              <a:rPr lang="it-IT" sz="2400" dirty="0"/>
              <a:t> can </a:t>
            </a:r>
            <a:r>
              <a:rPr lang="it-IT" sz="2400" dirty="0" err="1"/>
              <a:t>find</a:t>
            </a:r>
            <a:r>
              <a:rPr lang="it-IT" sz="2400" dirty="0"/>
              <a:t> the </a:t>
            </a:r>
            <a:r>
              <a:rPr lang="it-IT" sz="2400" dirty="0" err="1"/>
              <a:t>main</a:t>
            </a:r>
            <a:r>
              <a:rPr lang="it-IT" sz="2400" dirty="0"/>
              <a:t> </a:t>
            </a:r>
            <a:r>
              <a:rPr lang="it-IT" sz="2400" dirty="0" err="1"/>
              <a:t>steps</a:t>
            </a:r>
            <a:r>
              <a:rPr lang="it-IT" sz="2400" dirty="0"/>
              <a:t> to </a:t>
            </a:r>
            <a:r>
              <a:rPr lang="it-IT" sz="2400" dirty="0" err="1"/>
              <a:t>access</a:t>
            </a:r>
            <a:r>
              <a:rPr lang="it-IT" sz="2400" dirty="0"/>
              <a:t>, </a:t>
            </a:r>
            <a:r>
              <a:rPr lang="it-IT" sz="2400" dirty="0" err="1"/>
              <a:t>explore</a:t>
            </a:r>
            <a:r>
              <a:rPr lang="it-IT" sz="2400" dirty="0"/>
              <a:t> and use the </a:t>
            </a:r>
            <a:r>
              <a:rPr lang="it-IT" sz="2400" dirty="0" err="1"/>
              <a:t>platform</a:t>
            </a:r>
            <a:endParaRPr lang="it-IT" sz="2400" dirty="0"/>
          </a:p>
          <a:p>
            <a:pPr marL="0" indent="0">
              <a:buNone/>
            </a:pPr>
            <a:endParaRPr lang="it-IT" sz="2400" dirty="0"/>
          </a:p>
          <a:p>
            <a:r>
              <a:rPr lang="it-IT" sz="2400" dirty="0" err="1"/>
              <a:t>We</a:t>
            </a:r>
            <a:r>
              <a:rPr lang="it-IT" sz="2400" dirty="0"/>
              <a:t> </a:t>
            </a:r>
            <a:r>
              <a:rPr lang="it-IT" sz="2400" dirty="0" err="1"/>
              <a:t>will</a:t>
            </a:r>
            <a:r>
              <a:rPr lang="it-IT" sz="2400" dirty="0"/>
              <a:t> link </a:t>
            </a:r>
            <a:r>
              <a:rPr lang="it-IT" sz="2400" dirty="0" err="1"/>
              <a:t>our</a:t>
            </a:r>
            <a:r>
              <a:rPr lang="it-IT" sz="2400" dirty="0"/>
              <a:t> Collaborative Platform to the FS4EU website in </a:t>
            </a:r>
            <a:r>
              <a:rPr lang="it-IT" sz="2400" dirty="0" err="1"/>
              <a:t>order</a:t>
            </a:r>
            <a:r>
              <a:rPr lang="it-IT" sz="2400" dirty="0"/>
              <a:t> to facilitate the login</a:t>
            </a:r>
          </a:p>
          <a:p>
            <a:pPr marL="0" indent="0">
              <a:buNone/>
            </a:pPr>
            <a:endParaRPr lang="it-IT" sz="2400" dirty="0"/>
          </a:p>
          <a:p>
            <a:endParaRPr lang="it-IT" sz="2400" dirty="0"/>
          </a:p>
          <a:p>
            <a:endParaRPr lang="it-IT" sz="2400" dirty="0"/>
          </a:p>
        </p:txBody>
      </p:sp>
      <p:pic>
        <p:nvPicPr>
          <p:cNvPr id="2" name="Immagine 1"/>
          <p:cNvPicPr>
            <a:picLocks noChangeAspect="1"/>
          </p:cNvPicPr>
          <p:nvPr/>
        </p:nvPicPr>
        <p:blipFill>
          <a:blip r:embed="rId2"/>
          <a:stretch>
            <a:fillRect/>
          </a:stretch>
        </p:blipFill>
        <p:spPr>
          <a:xfrm>
            <a:off x="4741688" y="1547028"/>
            <a:ext cx="7384476" cy="3610188"/>
          </a:xfrm>
          <a:prstGeom prst="rect">
            <a:avLst/>
          </a:prstGeom>
        </p:spPr>
      </p:pic>
      <p:sp>
        <p:nvSpPr>
          <p:cNvPr id="4" name="Rettangolo 3"/>
          <p:cNvSpPr/>
          <p:nvPr/>
        </p:nvSpPr>
        <p:spPr>
          <a:xfrm>
            <a:off x="4741688" y="5219438"/>
            <a:ext cx="5874479" cy="400110"/>
          </a:xfrm>
          <a:prstGeom prst="rect">
            <a:avLst/>
          </a:prstGeom>
        </p:spPr>
        <p:txBody>
          <a:bodyPr wrap="square">
            <a:spAutoFit/>
          </a:bodyPr>
          <a:lstStyle/>
          <a:p>
            <a:r>
              <a:rPr lang="it-IT" sz="2000" dirty="0"/>
              <a:t>https://foodsafety4.eu/#welcome</a:t>
            </a:r>
          </a:p>
        </p:txBody>
      </p:sp>
    </p:spTree>
    <p:extLst>
      <p:ext uri="{BB962C8B-B14F-4D97-AF65-F5344CB8AC3E}">
        <p14:creationId xmlns:p14="http://schemas.microsoft.com/office/powerpoint/2010/main" val="103569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27540" t="8213" r="32740" b="4000"/>
          <a:stretch/>
        </p:blipFill>
        <p:spPr>
          <a:xfrm>
            <a:off x="3547096" y="0"/>
            <a:ext cx="4842662" cy="6020410"/>
          </a:xfrm>
          <a:prstGeom prst="rect">
            <a:avLst/>
          </a:prstGeom>
        </p:spPr>
      </p:pic>
      <p:grpSp>
        <p:nvGrpSpPr>
          <p:cNvPr id="10" name="Gruppo 9"/>
          <p:cNvGrpSpPr/>
          <p:nvPr/>
        </p:nvGrpSpPr>
        <p:grpSpPr>
          <a:xfrm>
            <a:off x="1336849" y="2166904"/>
            <a:ext cx="8795313" cy="3152134"/>
            <a:chOff x="-966737" y="1567679"/>
            <a:chExt cx="8940007" cy="3202336"/>
          </a:xfrm>
        </p:grpSpPr>
        <p:sp>
          <p:nvSpPr>
            <p:cNvPr id="5" name="Callout 2 4"/>
            <p:cNvSpPr/>
            <p:nvPr/>
          </p:nvSpPr>
          <p:spPr>
            <a:xfrm>
              <a:off x="5579080" y="1567679"/>
              <a:ext cx="2394190" cy="916836"/>
            </a:xfrm>
            <a:prstGeom prst="borderCallout2">
              <a:avLst>
                <a:gd name="adj1" fmla="val 18750"/>
                <a:gd name="adj2" fmla="val -8333"/>
                <a:gd name="adj3" fmla="val 18750"/>
                <a:gd name="adj4" fmla="val -16667"/>
                <a:gd name="adj5" fmla="val 75296"/>
                <a:gd name="adj6" fmla="val -46667"/>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solidFill>
                    <a:srgbClr val="FF0000"/>
                  </a:solidFill>
                </a:rPr>
                <a:t>Type</a:t>
              </a:r>
              <a:r>
                <a:rPr lang="it-IT" sz="1400" dirty="0">
                  <a:solidFill>
                    <a:srgbClr val="FF0000"/>
                  </a:solidFill>
                </a:rPr>
                <a:t> </a:t>
              </a:r>
              <a:r>
                <a:rPr lang="it-IT" sz="1400" dirty="0" err="1">
                  <a:solidFill>
                    <a:srgbClr val="FF0000"/>
                  </a:solidFill>
                </a:rPr>
                <a:t>your</a:t>
              </a:r>
              <a:r>
                <a:rPr lang="it-IT" sz="1400" dirty="0">
                  <a:solidFill>
                    <a:srgbClr val="FF0000"/>
                  </a:solidFill>
                </a:rPr>
                <a:t> </a:t>
              </a:r>
              <a:r>
                <a:rPr lang="it-IT" sz="1400" dirty="0" err="1">
                  <a:solidFill>
                    <a:srgbClr val="FF0000"/>
                  </a:solidFill>
                </a:rPr>
                <a:t>namesurname</a:t>
              </a:r>
              <a:r>
                <a:rPr lang="it-IT" sz="1400" dirty="0">
                  <a:solidFill>
                    <a:srgbClr val="FF0000"/>
                  </a:solidFill>
                </a:rPr>
                <a:t> </a:t>
              </a:r>
              <a:br>
                <a:rPr lang="it-IT" sz="1400" dirty="0">
                  <a:solidFill>
                    <a:srgbClr val="FF0000"/>
                  </a:solidFill>
                </a:rPr>
              </a:br>
              <a:r>
                <a:rPr lang="it-IT" sz="1400" dirty="0">
                  <a:solidFill>
                    <a:srgbClr val="FF0000"/>
                  </a:solidFill>
                </a:rPr>
                <a:t>(i.e. </a:t>
              </a:r>
              <a:r>
                <a:rPr lang="it-IT" sz="1400" dirty="0" err="1">
                  <a:solidFill>
                    <a:srgbClr val="FF0000"/>
                  </a:solidFill>
                </a:rPr>
                <a:t>nunziacito</a:t>
              </a:r>
              <a:r>
                <a:rPr lang="it-IT" sz="1400" dirty="0">
                  <a:solidFill>
                    <a:srgbClr val="FF0000"/>
                  </a:solidFill>
                </a:rPr>
                <a:t>)</a:t>
              </a:r>
            </a:p>
            <a:p>
              <a:pPr algn="ctr"/>
              <a:r>
                <a:rPr lang="it-IT" sz="1400" dirty="0">
                  <a:solidFill>
                    <a:srgbClr val="FF0000"/>
                  </a:solidFill>
                </a:rPr>
                <a:t>Password: FS4EU</a:t>
              </a:r>
            </a:p>
          </p:txBody>
        </p:sp>
        <p:sp>
          <p:nvSpPr>
            <p:cNvPr id="8" name="Callout 2 7"/>
            <p:cNvSpPr/>
            <p:nvPr/>
          </p:nvSpPr>
          <p:spPr>
            <a:xfrm>
              <a:off x="5917066" y="3100118"/>
              <a:ext cx="1838527" cy="655108"/>
            </a:xfrm>
            <a:prstGeom prst="borderCallout2">
              <a:avLst>
                <a:gd name="adj1" fmla="val 18750"/>
                <a:gd name="adj2" fmla="val -8333"/>
                <a:gd name="adj3" fmla="val 18750"/>
                <a:gd name="adj4" fmla="val -16667"/>
                <a:gd name="adj5" fmla="val 17386"/>
                <a:gd name="adj6" fmla="val -10982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solidFill>
                    <a:srgbClr val="FF0000"/>
                  </a:solidFill>
                </a:rPr>
                <a:t>Sign</a:t>
              </a:r>
              <a:r>
                <a:rPr lang="it-IT" sz="1400" dirty="0">
                  <a:solidFill>
                    <a:srgbClr val="FF0000"/>
                  </a:solidFill>
                </a:rPr>
                <a:t> in</a:t>
              </a:r>
            </a:p>
          </p:txBody>
        </p:sp>
        <p:sp>
          <p:nvSpPr>
            <p:cNvPr id="9" name="Callout 3 8"/>
            <p:cNvSpPr/>
            <p:nvPr/>
          </p:nvSpPr>
          <p:spPr>
            <a:xfrm rot="10800000" flipV="1">
              <a:off x="-966737" y="4315432"/>
              <a:ext cx="1486984" cy="454583"/>
            </a:xfrm>
            <a:prstGeom prst="borderCallout3">
              <a:avLst>
                <a:gd name="adj1" fmla="val 18750"/>
                <a:gd name="adj2" fmla="val -8333"/>
                <a:gd name="adj3" fmla="val 18750"/>
                <a:gd name="adj4" fmla="val -16667"/>
                <a:gd name="adj5" fmla="val 275472"/>
                <a:gd name="adj6" fmla="val -16013"/>
                <a:gd name="adj7" fmla="val 274294"/>
                <a:gd name="adj8" fmla="val -67990"/>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solidFill>
                    <a:srgbClr val="FF0000"/>
                  </a:solidFill>
                </a:rPr>
                <a:t>Choose</a:t>
              </a:r>
              <a:r>
                <a:rPr lang="it-IT" sz="1400" dirty="0">
                  <a:solidFill>
                    <a:srgbClr val="FF0000"/>
                  </a:solidFill>
                </a:rPr>
                <a:t> </a:t>
              </a:r>
              <a:r>
                <a:rPr lang="it-IT" sz="1400" dirty="0" err="1">
                  <a:solidFill>
                    <a:srgbClr val="FF0000"/>
                  </a:solidFill>
                </a:rPr>
                <a:t>your</a:t>
              </a:r>
              <a:r>
                <a:rPr lang="it-IT" sz="1400" dirty="0">
                  <a:solidFill>
                    <a:srgbClr val="FF0000"/>
                  </a:solidFill>
                </a:rPr>
                <a:t> </a:t>
              </a:r>
              <a:r>
                <a:rPr lang="it-IT" sz="1400" dirty="0" err="1">
                  <a:solidFill>
                    <a:srgbClr val="FF0000"/>
                  </a:solidFill>
                </a:rPr>
                <a:t>language</a:t>
              </a:r>
              <a:endParaRPr lang="it-IT" sz="1400" dirty="0">
                <a:solidFill>
                  <a:srgbClr val="FF0000"/>
                </a:solidFill>
              </a:endParaRPr>
            </a:p>
          </p:txBody>
        </p:sp>
      </p:grpSp>
      <p:sp>
        <p:nvSpPr>
          <p:cNvPr id="11" name="Rettangolo arrotondato 10"/>
          <p:cNvSpPr/>
          <p:nvPr/>
        </p:nvSpPr>
        <p:spPr>
          <a:xfrm>
            <a:off x="3547096" y="318480"/>
            <a:ext cx="4842662" cy="392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t>https://fs4eu.humhub.com/user/auth/login</a:t>
            </a:r>
          </a:p>
        </p:txBody>
      </p:sp>
      <p:pic>
        <p:nvPicPr>
          <p:cNvPr id="3" name="Immagine 2"/>
          <p:cNvPicPr>
            <a:picLocks noChangeAspect="1"/>
          </p:cNvPicPr>
          <p:nvPr/>
        </p:nvPicPr>
        <p:blipFill>
          <a:blip r:embed="rId3"/>
          <a:stretch>
            <a:fillRect/>
          </a:stretch>
        </p:blipFill>
        <p:spPr>
          <a:xfrm>
            <a:off x="3715813" y="6080873"/>
            <a:ext cx="3638550" cy="314325"/>
          </a:xfrm>
          <a:prstGeom prst="rect">
            <a:avLst/>
          </a:prstGeom>
        </p:spPr>
      </p:pic>
    </p:spTree>
    <p:extLst>
      <p:ext uri="{BB962C8B-B14F-4D97-AF65-F5344CB8AC3E}">
        <p14:creationId xmlns:p14="http://schemas.microsoft.com/office/powerpoint/2010/main" val="357118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srcRect t="15115" b="4438"/>
          <a:stretch/>
        </p:blipFill>
        <p:spPr>
          <a:xfrm>
            <a:off x="957192" y="1219487"/>
            <a:ext cx="10119771" cy="4579316"/>
          </a:xfrm>
          <a:prstGeom prst="rect">
            <a:avLst/>
          </a:prstGeom>
        </p:spPr>
      </p:pic>
      <p:sp>
        <p:nvSpPr>
          <p:cNvPr id="9" name="Callout 2 8"/>
          <p:cNvSpPr/>
          <p:nvPr/>
        </p:nvSpPr>
        <p:spPr>
          <a:xfrm>
            <a:off x="1151631" y="5455899"/>
            <a:ext cx="1757568" cy="1042532"/>
          </a:xfrm>
          <a:prstGeom prst="borderCallout2">
            <a:avLst>
              <a:gd name="adj1" fmla="val 18750"/>
              <a:gd name="adj2" fmla="val -2612"/>
              <a:gd name="adj3" fmla="val 5775"/>
              <a:gd name="adj4" fmla="val -6283"/>
              <a:gd name="adj5" fmla="val -8461"/>
              <a:gd name="adj6" fmla="val -3354"/>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166AB8"/>
                </a:solidFill>
              </a:rPr>
              <a:t>WORKING AREA with DIRECTORIES</a:t>
            </a:r>
            <a:br>
              <a:rPr lang="it-IT" sz="1400" dirty="0">
                <a:solidFill>
                  <a:srgbClr val="166AB8"/>
                </a:solidFill>
              </a:rPr>
            </a:br>
            <a:r>
              <a:rPr lang="it-IT" sz="1400" dirty="0">
                <a:solidFill>
                  <a:srgbClr val="166AB8"/>
                </a:solidFill>
              </a:rPr>
              <a:t>(PRIVATE OR PUBLIC)</a:t>
            </a:r>
          </a:p>
        </p:txBody>
      </p:sp>
      <p:sp>
        <p:nvSpPr>
          <p:cNvPr id="11" name="Rettangolo arrotondato 10"/>
          <p:cNvSpPr/>
          <p:nvPr/>
        </p:nvSpPr>
        <p:spPr>
          <a:xfrm>
            <a:off x="4395419" y="-35187"/>
            <a:ext cx="6272581" cy="665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The first screen </a:t>
            </a:r>
            <a:r>
              <a:rPr lang="it-IT" dirty="0" err="1">
                <a:solidFill>
                  <a:schemeClr val="bg1"/>
                </a:solidFill>
              </a:rPr>
              <a:t>you</a:t>
            </a:r>
            <a:r>
              <a:rPr lang="it-IT" dirty="0">
                <a:solidFill>
                  <a:schemeClr val="bg1"/>
                </a:solidFill>
              </a:rPr>
              <a:t> can </a:t>
            </a:r>
            <a:r>
              <a:rPr lang="it-IT" dirty="0" err="1">
                <a:solidFill>
                  <a:schemeClr val="bg1"/>
                </a:solidFill>
              </a:rPr>
              <a:t>see</a:t>
            </a:r>
            <a:r>
              <a:rPr lang="it-IT" dirty="0">
                <a:solidFill>
                  <a:schemeClr val="bg1"/>
                </a:solidFill>
              </a:rPr>
              <a:t> </a:t>
            </a:r>
            <a:r>
              <a:rPr lang="it-IT" dirty="0" err="1">
                <a:solidFill>
                  <a:schemeClr val="bg1"/>
                </a:solidFill>
              </a:rPr>
              <a:t>when</a:t>
            </a:r>
            <a:r>
              <a:rPr lang="it-IT" dirty="0">
                <a:solidFill>
                  <a:schemeClr val="bg1"/>
                </a:solidFill>
              </a:rPr>
              <a:t> </a:t>
            </a:r>
            <a:r>
              <a:rPr lang="it-IT" dirty="0" err="1">
                <a:solidFill>
                  <a:schemeClr val="bg1"/>
                </a:solidFill>
              </a:rPr>
              <a:t>logged</a:t>
            </a:r>
            <a:r>
              <a:rPr lang="it-IT" dirty="0">
                <a:solidFill>
                  <a:schemeClr val="bg1"/>
                </a:solidFill>
              </a:rPr>
              <a:t> in  </a:t>
            </a:r>
            <a:r>
              <a:rPr lang="it-IT" dirty="0" err="1">
                <a:solidFill>
                  <a:schemeClr val="bg1"/>
                </a:solidFill>
              </a:rPr>
              <a:t>is</a:t>
            </a:r>
            <a:r>
              <a:rPr lang="it-IT" dirty="0">
                <a:solidFill>
                  <a:schemeClr val="bg1"/>
                </a:solidFill>
              </a:rPr>
              <a:t> the </a:t>
            </a:r>
            <a:r>
              <a:rPr lang="it-IT" dirty="0" err="1">
                <a:solidFill>
                  <a:schemeClr val="bg1"/>
                </a:solidFill>
              </a:rPr>
              <a:t>section</a:t>
            </a:r>
            <a:r>
              <a:rPr lang="it-IT" dirty="0">
                <a:solidFill>
                  <a:schemeClr val="bg1"/>
                </a:solidFill>
              </a:rPr>
              <a:t> DASHBOARD</a:t>
            </a:r>
          </a:p>
        </p:txBody>
      </p:sp>
      <p:sp>
        <p:nvSpPr>
          <p:cNvPr id="15" name="Callout 3 14"/>
          <p:cNvSpPr/>
          <p:nvPr/>
        </p:nvSpPr>
        <p:spPr>
          <a:xfrm rot="10800000" flipV="1">
            <a:off x="8150660" y="1025414"/>
            <a:ext cx="2017278" cy="388146"/>
          </a:xfrm>
          <a:prstGeom prst="borderCallout3">
            <a:avLst>
              <a:gd name="adj1" fmla="val 18750"/>
              <a:gd name="adj2" fmla="val -8333"/>
              <a:gd name="adj3" fmla="val 18750"/>
              <a:gd name="adj4" fmla="val -16667"/>
              <a:gd name="adj5" fmla="val 100000"/>
              <a:gd name="adj6" fmla="val -16667"/>
              <a:gd name="adj7" fmla="val 85708"/>
              <a:gd name="adj8" fmla="val -50808"/>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rgbClr val="166AB8"/>
                </a:solidFill>
              </a:rPr>
              <a:t>User </a:t>
            </a:r>
            <a:r>
              <a:rPr lang="it-IT" sz="1200" dirty="0" err="1">
                <a:solidFill>
                  <a:srgbClr val="166AB8"/>
                </a:solidFill>
              </a:rPr>
              <a:t>profile</a:t>
            </a:r>
            <a:r>
              <a:rPr lang="it-IT" sz="1200" dirty="0">
                <a:solidFill>
                  <a:srgbClr val="166AB8"/>
                </a:solidFill>
              </a:rPr>
              <a:t>, </a:t>
            </a:r>
          </a:p>
          <a:p>
            <a:pPr algn="ctr"/>
            <a:r>
              <a:rPr lang="it-IT" sz="1200" dirty="0" err="1">
                <a:solidFill>
                  <a:srgbClr val="166AB8"/>
                </a:solidFill>
              </a:rPr>
              <a:t>notifications</a:t>
            </a:r>
            <a:r>
              <a:rPr lang="it-IT" sz="1200" dirty="0">
                <a:solidFill>
                  <a:srgbClr val="166AB8"/>
                </a:solidFill>
              </a:rPr>
              <a:t>, </a:t>
            </a:r>
            <a:r>
              <a:rPr lang="it-IT" sz="1200" dirty="0" err="1">
                <a:solidFill>
                  <a:srgbClr val="166AB8"/>
                </a:solidFill>
              </a:rPr>
              <a:t>messages</a:t>
            </a:r>
            <a:endParaRPr lang="it-IT" sz="1200" dirty="0">
              <a:solidFill>
                <a:srgbClr val="166AB8"/>
              </a:solidFill>
            </a:endParaRPr>
          </a:p>
        </p:txBody>
      </p:sp>
      <p:sp>
        <p:nvSpPr>
          <p:cNvPr id="16" name="Ovale 15"/>
          <p:cNvSpPr/>
          <p:nvPr/>
        </p:nvSpPr>
        <p:spPr>
          <a:xfrm>
            <a:off x="719328" y="1681630"/>
            <a:ext cx="1318324" cy="156963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12" name="Rettangolo 11"/>
          <p:cNvSpPr/>
          <p:nvPr/>
        </p:nvSpPr>
        <p:spPr>
          <a:xfrm>
            <a:off x="2975615" y="1768593"/>
            <a:ext cx="4715329" cy="4067251"/>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CasellaDiTesto 12"/>
          <p:cNvSpPr txBox="1"/>
          <p:nvPr/>
        </p:nvSpPr>
        <p:spPr>
          <a:xfrm>
            <a:off x="5014896" y="2418508"/>
            <a:ext cx="2315099" cy="1754326"/>
          </a:xfrm>
          <a:prstGeom prst="rect">
            <a:avLst/>
          </a:prstGeom>
          <a:noFill/>
        </p:spPr>
        <p:txBody>
          <a:bodyPr wrap="square" rtlCol="0">
            <a:spAutoFit/>
          </a:bodyPr>
          <a:lstStyle/>
          <a:p>
            <a:pPr algn="ctr"/>
            <a:r>
              <a:rPr lang="it-IT" dirty="0" err="1">
                <a:solidFill>
                  <a:srgbClr val="0070C0"/>
                </a:solidFill>
              </a:rPr>
              <a:t>This</a:t>
            </a:r>
            <a:r>
              <a:rPr lang="it-IT" dirty="0">
                <a:solidFill>
                  <a:srgbClr val="0070C0"/>
                </a:solidFill>
              </a:rPr>
              <a:t> </a:t>
            </a:r>
            <a:r>
              <a:rPr lang="it-IT" dirty="0" err="1">
                <a:solidFill>
                  <a:srgbClr val="0070C0"/>
                </a:solidFill>
              </a:rPr>
              <a:t>is</a:t>
            </a:r>
            <a:r>
              <a:rPr lang="it-IT" dirty="0">
                <a:solidFill>
                  <a:srgbClr val="0070C0"/>
                </a:solidFill>
              </a:rPr>
              <a:t> the </a:t>
            </a:r>
            <a:r>
              <a:rPr lang="it-IT" b="1" dirty="0">
                <a:solidFill>
                  <a:srgbClr val="0070C0"/>
                </a:solidFill>
              </a:rPr>
              <a:t>STREAM:</a:t>
            </a:r>
          </a:p>
          <a:p>
            <a:pPr algn="ctr"/>
            <a:r>
              <a:rPr lang="it-IT" dirty="0">
                <a:solidFill>
                  <a:srgbClr val="0070C0"/>
                </a:solidFill>
              </a:rPr>
              <a:t>the default </a:t>
            </a:r>
            <a:r>
              <a:rPr lang="it-IT" dirty="0" err="1">
                <a:solidFill>
                  <a:srgbClr val="0070C0"/>
                </a:solidFill>
              </a:rPr>
              <a:t>space</a:t>
            </a:r>
            <a:r>
              <a:rPr lang="it-IT" dirty="0">
                <a:solidFill>
                  <a:srgbClr val="0070C0"/>
                </a:solidFill>
              </a:rPr>
              <a:t> </a:t>
            </a:r>
            <a:r>
              <a:rPr lang="it-IT" dirty="0" err="1">
                <a:solidFill>
                  <a:srgbClr val="0070C0"/>
                </a:solidFill>
              </a:rPr>
              <a:t>where</a:t>
            </a:r>
            <a:r>
              <a:rPr lang="it-IT" dirty="0">
                <a:solidFill>
                  <a:srgbClr val="0070C0"/>
                </a:solidFill>
              </a:rPr>
              <a:t> </a:t>
            </a:r>
            <a:r>
              <a:rPr lang="it-IT" dirty="0" err="1">
                <a:solidFill>
                  <a:srgbClr val="0070C0"/>
                </a:solidFill>
              </a:rPr>
              <a:t>you</a:t>
            </a:r>
            <a:r>
              <a:rPr lang="it-IT" dirty="0">
                <a:solidFill>
                  <a:srgbClr val="0070C0"/>
                </a:solidFill>
              </a:rPr>
              <a:t> can </a:t>
            </a:r>
            <a:r>
              <a:rPr lang="it-IT" dirty="0" err="1">
                <a:solidFill>
                  <a:srgbClr val="0070C0"/>
                </a:solidFill>
              </a:rPr>
              <a:t>see</a:t>
            </a:r>
            <a:r>
              <a:rPr lang="it-IT" dirty="0">
                <a:solidFill>
                  <a:srgbClr val="0070C0"/>
                </a:solidFill>
              </a:rPr>
              <a:t> </a:t>
            </a:r>
            <a:r>
              <a:rPr lang="it-IT" dirty="0" err="1">
                <a:solidFill>
                  <a:srgbClr val="0070C0"/>
                </a:solidFill>
              </a:rPr>
              <a:t>all</a:t>
            </a:r>
            <a:r>
              <a:rPr lang="it-IT" dirty="0">
                <a:solidFill>
                  <a:srgbClr val="0070C0"/>
                </a:solidFill>
              </a:rPr>
              <a:t> the </a:t>
            </a:r>
            <a:r>
              <a:rPr lang="it-IT" dirty="0" err="1">
                <a:solidFill>
                  <a:srgbClr val="0070C0"/>
                </a:solidFill>
              </a:rPr>
              <a:t>activities</a:t>
            </a:r>
            <a:r>
              <a:rPr lang="it-IT" dirty="0">
                <a:solidFill>
                  <a:srgbClr val="0070C0"/>
                </a:solidFill>
              </a:rPr>
              <a:t> and </a:t>
            </a:r>
            <a:r>
              <a:rPr lang="it-IT" dirty="0" err="1">
                <a:solidFill>
                  <a:srgbClr val="0070C0"/>
                </a:solidFill>
              </a:rPr>
              <a:t>messages</a:t>
            </a:r>
            <a:r>
              <a:rPr lang="it-IT" dirty="0">
                <a:solidFill>
                  <a:srgbClr val="0070C0"/>
                </a:solidFill>
              </a:rPr>
              <a:t> </a:t>
            </a:r>
            <a:r>
              <a:rPr lang="it-IT" dirty="0" err="1">
                <a:solidFill>
                  <a:srgbClr val="0070C0"/>
                </a:solidFill>
              </a:rPr>
              <a:t>done</a:t>
            </a:r>
            <a:r>
              <a:rPr lang="it-IT" dirty="0">
                <a:solidFill>
                  <a:srgbClr val="0070C0"/>
                </a:solidFill>
              </a:rPr>
              <a:t> by </a:t>
            </a:r>
            <a:r>
              <a:rPr lang="it-IT" dirty="0" err="1">
                <a:solidFill>
                  <a:srgbClr val="0070C0"/>
                </a:solidFill>
              </a:rPr>
              <a:t>members</a:t>
            </a:r>
            <a:endParaRPr lang="it-IT" dirty="0"/>
          </a:p>
        </p:txBody>
      </p:sp>
      <p:sp>
        <p:nvSpPr>
          <p:cNvPr id="19" name="Callout 2 18"/>
          <p:cNvSpPr/>
          <p:nvPr/>
        </p:nvSpPr>
        <p:spPr>
          <a:xfrm>
            <a:off x="1983535" y="1973843"/>
            <a:ext cx="1797282" cy="827505"/>
          </a:xfrm>
          <a:prstGeom prst="borderCallout2">
            <a:avLst>
              <a:gd name="adj1" fmla="val 18750"/>
              <a:gd name="adj2" fmla="val -2612"/>
              <a:gd name="adj3" fmla="val 5775"/>
              <a:gd name="adj4" fmla="val -6283"/>
              <a:gd name="adj5" fmla="val -8461"/>
              <a:gd name="adj6" fmla="val -3354"/>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166AB8"/>
                </a:solidFill>
              </a:rPr>
              <a:t>AREAS/TOOLS for SOCIAL INTERACTION</a:t>
            </a:r>
          </a:p>
        </p:txBody>
      </p:sp>
      <p:sp>
        <p:nvSpPr>
          <p:cNvPr id="21" name="Ovale 20"/>
          <p:cNvSpPr/>
          <p:nvPr/>
        </p:nvSpPr>
        <p:spPr>
          <a:xfrm>
            <a:off x="719328" y="3425200"/>
            <a:ext cx="1879846" cy="20147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23" name="Rettangolo 22"/>
          <p:cNvSpPr/>
          <p:nvPr/>
        </p:nvSpPr>
        <p:spPr>
          <a:xfrm>
            <a:off x="8150660" y="1219487"/>
            <a:ext cx="2782670" cy="468434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Callout 2 23"/>
          <p:cNvSpPr/>
          <p:nvPr/>
        </p:nvSpPr>
        <p:spPr>
          <a:xfrm>
            <a:off x="10433249" y="2839186"/>
            <a:ext cx="1797282" cy="827505"/>
          </a:xfrm>
          <a:prstGeom prst="borderCallout2">
            <a:avLst>
              <a:gd name="adj1" fmla="val 18750"/>
              <a:gd name="adj2" fmla="val -2612"/>
              <a:gd name="adj3" fmla="val 5775"/>
              <a:gd name="adj4" fmla="val -6283"/>
              <a:gd name="adj5" fmla="val -8461"/>
              <a:gd name="adj6" fmla="val -3354"/>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166AB8"/>
                </a:solidFill>
              </a:rPr>
              <a:t>PERSONAL </a:t>
            </a:r>
            <a:br>
              <a:rPr lang="it-IT" sz="1400" dirty="0">
                <a:solidFill>
                  <a:srgbClr val="166AB8"/>
                </a:solidFill>
              </a:rPr>
            </a:br>
            <a:r>
              <a:rPr lang="it-IT" sz="1400" dirty="0">
                <a:solidFill>
                  <a:srgbClr val="166AB8"/>
                </a:solidFill>
              </a:rPr>
              <a:t>AREA</a:t>
            </a:r>
          </a:p>
        </p:txBody>
      </p:sp>
    </p:spTree>
    <p:extLst>
      <p:ext uri="{BB962C8B-B14F-4D97-AF65-F5344CB8AC3E}">
        <p14:creationId xmlns:p14="http://schemas.microsoft.com/office/powerpoint/2010/main" val="219138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317499" y="1264868"/>
            <a:ext cx="7382924" cy="4967682"/>
          </a:xfrm>
          <a:prstGeom prst="rect">
            <a:avLst/>
          </a:prstGeom>
        </p:spPr>
      </p:pic>
      <p:sp>
        <p:nvSpPr>
          <p:cNvPr id="5" name="Ovale 4"/>
          <p:cNvSpPr/>
          <p:nvPr/>
        </p:nvSpPr>
        <p:spPr>
          <a:xfrm>
            <a:off x="8514893" y="1562647"/>
            <a:ext cx="1516999" cy="100499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6" name="Rettangolo arrotondato 5"/>
          <p:cNvSpPr/>
          <p:nvPr/>
        </p:nvSpPr>
        <p:spPr>
          <a:xfrm>
            <a:off x="3152022" y="-11058"/>
            <a:ext cx="7476565" cy="759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bg1"/>
                </a:solidFill>
              </a:rPr>
              <a:t>You</a:t>
            </a:r>
            <a:r>
              <a:rPr lang="it-IT" dirty="0">
                <a:solidFill>
                  <a:schemeClr val="bg1"/>
                </a:solidFill>
              </a:rPr>
              <a:t> can </a:t>
            </a:r>
            <a:r>
              <a:rPr lang="it-IT" dirty="0" err="1">
                <a:solidFill>
                  <a:schemeClr val="bg1"/>
                </a:solidFill>
              </a:rPr>
              <a:t>change</a:t>
            </a:r>
            <a:r>
              <a:rPr lang="it-IT" dirty="0">
                <a:solidFill>
                  <a:schemeClr val="bg1"/>
                </a:solidFill>
              </a:rPr>
              <a:t> </a:t>
            </a:r>
            <a:r>
              <a:rPr lang="it-IT" dirty="0" err="1">
                <a:solidFill>
                  <a:schemeClr val="bg1"/>
                </a:solidFill>
              </a:rPr>
              <a:t>your</a:t>
            </a:r>
            <a:r>
              <a:rPr lang="it-IT" dirty="0">
                <a:solidFill>
                  <a:schemeClr val="bg1"/>
                </a:solidFill>
              </a:rPr>
              <a:t> </a:t>
            </a:r>
            <a:r>
              <a:rPr lang="it-IT" dirty="0" err="1">
                <a:solidFill>
                  <a:schemeClr val="bg1"/>
                </a:solidFill>
              </a:rPr>
              <a:t>Profile</a:t>
            </a:r>
            <a:r>
              <a:rPr lang="it-IT" dirty="0">
                <a:solidFill>
                  <a:schemeClr val="bg1"/>
                </a:solidFill>
              </a:rPr>
              <a:t> info and Account </a:t>
            </a:r>
            <a:r>
              <a:rPr lang="it-IT" dirty="0" err="1">
                <a:solidFill>
                  <a:schemeClr val="bg1"/>
                </a:solidFill>
              </a:rPr>
              <a:t>settings</a:t>
            </a:r>
            <a:r>
              <a:rPr lang="it-IT" dirty="0">
                <a:solidFill>
                  <a:schemeClr val="bg1"/>
                </a:solidFill>
              </a:rPr>
              <a:t> </a:t>
            </a:r>
          </a:p>
        </p:txBody>
      </p:sp>
      <p:sp>
        <p:nvSpPr>
          <p:cNvPr id="8" name="Ovale 7"/>
          <p:cNvSpPr/>
          <p:nvPr/>
        </p:nvSpPr>
        <p:spPr>
          <a:xfrm>
            <a:off x="2058011" y="2699580"/>
            <a:ext cx="1200193" cy="254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9" name="Callout 3 8"/>
          <p:cNvSpPr/>
          <p:nvPr/>
        </p:nvSpPr>
        <p:spPr>
          <a:xfrm rot="10800000" flipV="1">
            <a:off x="7577696" y="1359966"/>
            <a:ext cx="742276" cy="388146"/>
          </a:xfrm>
          <a:prstGeom prst="borderCallout3">
            <a:avLst>
              <a:gd name="adj1" fmla="val 18750"/>
              <a:gd name="adj2" fmla="val -8333"/>
              <a:gd name="adj3" fmla="val 18750"/>
              <a:gd name="adj4" fmla="val -16667"/>
              <a:gd name="adj5" fmla="val 100000"/>
              <a:gd name="adj6" fmla="val -16667"/>
              <a:gd name="adj7" fmla="val 187655"/>
              <a:gd name="adj8" fmla="val -140348"/>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0070C0"/>
                </a:solidFill>
              </a:rPr>
              <a:t>User </a:t>
            </a:r>
            <a:r>
              <a:rPr lang="it-IT" sz="1400" dirty="0" err="1">
                <a:solidFill>
                  <a:srgbClr val="0070C0"/>
                </a:solidFill>
              </a:rPr>
              <a:t>profile</a:t>
            </a:r>
            <a:endParaRPr lang="it-IT" sz="1400" dirty="0">
              <a:solidFill>
                <a:srgbClr val="0070C0"/>
              </a:solidFill>
            </a:endParaRPr>
          </a:p>
        </p:txBody>
      </p:sp>
    </p:spTree>
    <p:extLst>
      <p:ext uri="{BB962C8B-B14F-4D97-AF65-F5344CB8AC3E}">
        <p14:creationId xmlns:p14="http://schemas.microsoft.com/office/powerpoint/2010/main" val="3301024286"/>
      </p:ext>
    </p:extLst>
  </p:cSld>
  <p:clrMapOvr>
    <a:masterClrMapping/>
  </p:clrMapOvr>
</p:sld>
</file>

<file path=ppt/theme/theme1.xml><?xml version="1.0" encoding="utf-8"?>
<a:theme xmlns:a="http://schemas.openxmlformats.org/drawingml/2006/main" name="FOODSAFETY4EU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1008</Words>
  <Application>Microsoft Office PowerPoint</Application>
  <PresentationFormat>Widescreen</PresentationFormat>
  <Paragraphs>124</Paragraphs>
  <Slides>24</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Arial Black</vt:lpstr>
      <vt:lpstr>Calibri</vt:lpstr>
      <vt:lpstr>Wingdings</vt:lpstr>
      <vt:lpstr>FOODSAFETY4EU_template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Difference between event and meeting</vt:lpstr>
      <vt:lpstr>Personal calendar and common calendar</vt:lpstr>
      <vt:lpstr>Presentazione standard di PowerPoint</vt:lpstr>
      <vt:lpstr>Presentazione standard di PowerPoint</vt:lpstr>
      <vt:lpstr>Presentazione standard di PowerPoint</vt:lpstr>
      <vt:lpstr>Presentazione standard di PowerPoint</vt:lpstr>
      <vt:lpstr>HOW to join a space and become member?</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Arianna Magni</dc:creator>
  <cp:lastModifiedBy>Nunzia Cito</cp:lastModifiedBy>
  <cp:revision>65</cp:revision>
  <dcterms:created xsi:type="dcterms:W3CDTF">2020-11-19T07:36:26Z</dcterms:created>
  <dcterms:modified xsi:type="dcterms:W3CDTF">2021-02-09T08:02:14Z</dcterms:modified>
</cp:coreProperties>
</file>